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60" r:id="rId2"/>
  </p:sldMasterIdLst>
  <p:notesMasterIdLst>
    <p:notesMasterId r:id="rId1"/>
  </p:notesMasterIdLst>
  <p:sldIdLst>
    <p:sldId id="270" r:id="rId3"/>
    <p:sldId id="272" r:id="rId4"/>
    <p:sldId id="274" r:id="rId5"/>
    <p:sldId id="276" r:id="rId6"/>
    <p:sldId id="278" r:id="rId7"/>
    <p:sldId id="280" r:id="rId8"/>
    <p:sldId id="282" r:id="rId9"/>
    <p:sldId id="284" r:id="rId10"/>
    <p:sldId id="286" r:id="rId11"/>
    <p:sldId id="288" r:id="rId12"/>
    <p:sldId id="290" r:id="rId13"/>
  </p:sldIdLst>
  <p:sldSz cx="6858000" cy="9144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tableStyles.xml><?xml version="1.0" encoding="utf-8"?>
<a:tblStyleLst xmlns:a="http://schemas.openxmlformats.org/drawingml/2006/main" def="{5C22544A-7EE6-4342-B048-85BDC9FD1C3A}"/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5" Type="http://schemas.openxmlformats.org/officeDocument/2006/relationships/theme" Target="theme/theme1.xml"/><Relationship Id="rId14" Type="http://schemas.openxmlformats.org/officeDocument/2006/relationships/presProps" Target="presProps.xml"/><Relationship Id="rId16" Type="http://schemas.openxmlformats.org/officeDocument/2006/relationships/tableStyles" Target="tableStyles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hdr" sz="quarter"/>
          </p:nvPr>
        </p:nvSpPr>
        <p:spPr>
          <a:xfrm>
            <a:off x="3" y="2"/>
            <a:ext cx="3073014" cy="559766"/>
          </a:xfrm>
          <a:prstGeom prst="rect"/>
          <a:noFill/>
          <a:ln>
            <a:noFill/>
          </a:ln>
        </p:spPr>
        <p:txBody>
          <a:bodyPr wrap="square" lIns="91492" tIns="45745" rIns="91492" bIns="45745" anchor="t"/>
          <a:lstStyle>
            <a:lvl1pPr lvl="0" algn="l" rtl="0">
              <a:defRPr sz="1100"/>
            </a:lvl1pPr>
          </a:lstStyle>
          <a:p>
            <a:pPr lvl="0" rtl="0"/>
            <a:r>
              <a:rPr lang="en-US"/>
              <a:t>S And S Marketing</a:t>
            </a:r>
          </a:p>
        </p:txBody>
      </p:sp>
      <p:sp>
        <p:nvSpPr>
          <p:cNvPr id="3" name=""/>
          <p:cNvSpPr txBox="1"/>
          <p:nvPr>
            <p:ph type="dt" idx="1"/>
          </p:nvPr>
        </p:nvSpPr>
        <p:spPr>
          <a:xfrm>
            <a:off x="4016486" y="2"/>
            <a:ext cx="3073016" cy="559766"/>
          </a:xfrm>
          <a:prstGeom prst="rect"/>
          <a:noFill/>
          <a:ln>
            <a:noFill/>
          </a:ln>
        </p:spPr>
        <p:txBody>
          <a:bodyPr wrap="square" lIns="91492" tIns="45745" rIns="91492" bIns="45745" anchor="t"/>
          <a:lstStyle>
            <a:lvl1pPr lvl="0" algn="r" rtl="0">
              <a:defRPr sz="1100"/>
            </a:lvl1pPr>
          </a:lstStyle>
          <a:p/>
        </p:txBody>
      </p:sp>
      <p:sp>
        <p:nvSpPr>
          <p:cNvPr id="4" name=""/>
          <p:cNvSpPr txBox="1"/>
          <p:nvPr>
            <p:ph type="sldImg" idx="2"/>
          </p:nvPr>
        </p:nvSpPr>
        <p:spPr>
          <a:xfrm>
            <a:off x="1973263" y="836613"/>
            <a:ext cx="3143251" cy="4191000"/>
          </a:xfrm>
          <a:prstGeom prst="rect"/>
          <a:noFill/>
          <a:ln w="9525"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708793" y="5308244"/>
            <a:ext cx="5673501" cy="5027494"/>
          </a:xfrm>
          <a:prstGeom prst="rect"/>
          <a:noFill/>
          <a:ln>
            <a:noFill/>
          </a:ln>
        </p:spPr>
        <p:txBody>
          <a:bodyPr wrap="square" lIns="91492" tIns="45745" rIns="91492" bIns="45745" anchor="t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6" name=""/>
          <p:cNvSpPr txBox="1"/>
          <p:nvPr>
            <p:ph type="ftr" idx="4" sz="quarter"/>
          </p:nvPr>
        </p:nvSpPr>
        <p:spPr>
          <a:xfrm>
            <a:off x="3" y="10611288"/>
            <a:ext cx="3073014" cy="559765"/>
          </a:xfrm>
          <a:prstGeom prst="rect"/>
          <a:noFill/>
          <a:ln>
            <a:noFill/>
          </a:ln>
        </p:spPr>
        <p:txBody>
          <a:bodyPr wrap="square" lIns="91492" tIns="45745" rIns="91492" bIns="45745" anchor="b"/>
          <a:lstStyle>
            <a:lvl1pPr lvl="0" algn="l" rtl="0">
              <a:defRPr sz="1100"/>
            </a:lvl1pPr>
          </a:lstStyle>
          <a:p/>
        </p:txBody>
      </p:sp>
      <p:sp>
        <p:nvSpPr>
          <p:cNvPr id="7" name=""/>
          <p:cNvSpPr txBox="1"/>
          <p:nvPr>
            <p:ph type="sldNum" idx="5" sz="quarter"/>
          </p:nvPr>
        </p:nvSpPr>
        <p:spPr>
          <a:xfrm>
            <a:off x="4016486" y="10611288"/>
            <a:ext cx="3073016" cy="559765"/>
          </a:xfrm>
          <a:prstGeom prst="rect"/>
          <a:noFill/>
          <a:ln>
            <a:noFill/>
          </a:ln>
        </p:spPr>
        <p:txBody>
          <a:bodyPr wrap="square" lIns="91492" tIns="45745" rIns="91492" bIns="45745" anchor="b"/>
          <a:lstStyle>
            <a:lvl1pPr lvl="0" algn="r" rtl="0">
              <a:defRPr sz="1100"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vl="0" algn="l" rtl="0">
      <a:spcBef>
        <a:spcPct val="30000"/>
      </a:spcBef>
      <a:defRPr sz="1200">
        <a:solidFill>
          <a:schemeClr val="tx1"/>
        </a:solidFill>
        <a:latin typeface="Arial"/>
      </a:defRPr>
    </a:lvl1pPr>
    <a:lvl2pPr lvl="0" algn="l" rtl="0" marL="457200">
      <a:spcBef>
        <a:spcPct val="30000"/>
      </a:spcBef>
      <a:defRPr sz="1200">
        <a:solidFill>
          <a:schemeClr val="tx1"/>
        </a:solidFill>
        <a:latin typeface="Arial"/>
      </a:defRPr>
    </a:lvl2pPr>
    <a:lvl3pPr lvl="0" algn="l" rtl="0" marL="914400">
      <a:spcBef>
        <a:spcPct val="30000"/>
      </a:spcBef>
      <a:defRPr sz="1200">
        <a:solidFill>
          <a:schemeClr val="tx1"/>
        </a:solidFill>
        <a:latin typeface="Arial"/>
      </a:defRPr>
    </a:lvl3pPr>
    <a:lvl4pPr lvl="0" algn="l" rtl="0" marL="1371600">
      <a:spcBef>
        <a:spcPct val="30000"/>
      </a:spcBef>
      <a:defRPr sz="1200">
        <a:solidFill>
          <a:schemeClr val="tx1"/>
        </a:solidFill>
        <a:latin typeface="Arial"/>
      </a:defRPr>
    </a:lvl4pPr>
    <a:lvl5pPr lvl="0" algn="l" rtl="0" marL="1828800">
      <a:spcBef>
        <a:spcPct val="30000"/>
      </a:spcBef>
      <a:defRPr sz="1200">
        <a:solidFill>
          <a:schemeClr val="tx1"/>
        </a:solidFill>
        <a:latin typeface="Arial"/>
      </a:defRPr>
    </a:lvl5pPr>
    <a:lvl6pPr lvl="0" algn="l" rtl="0" marL="2286000">
      <a:defRPr sz="1200">
        <a:solidFill>
          <a:schemeClr val="tx1"/>
        </a:solidFill>
        <a:latin typeface="Calibri"/>
      </a:defRPr>
    </a:lvl6pPr>
    <a:lvl7pPr lvl="0" algn="l" rtl="0" marL="2743200">
      <a:defRPr sz="1200">
        <a:solidFill>
          <a:schemeClr val="tx1"/>
        </a:solidFill>
        <a:latin typeface="Calibri"/>
      </a:defRPr>
    </a:lvl7pPr>
    <a:lvl8pPr lvl="0" algn="l" rtl="0" marL="3200400">
      <a:defRPr sz="1200">
        <a:solidFill>
          <a:schemeClr val="tx1"/>
        </a:solidFill>
        <a:latin typeface="Calibri"/>
      </a:defRPr>
    </a:lvl8pPr>
    <a:lvl9pPr lvl="0" algn="l" rtl="0" marL="3657600">
      <a:defRPr sz="1200">
        <a:solidFill>
          <a:schemeClr val="tx1"/>
        </a:solidFill>
        <a:latin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/Relationships>
</file>

<file path=ppt/notesSlides/_rels/notesSlide10.xml.rels><?xml version="1.0" encoding="UTF-8" standalone="yes"?>
<Relationships xmlns="http://schemas.openxmlformats.org/package/2006/relationships"></Relationships>
</file>

<file path=ppt/notesSlides/_rels/notesSlide11.xml.rels><?xml version="1.0" encoding="UTF-8" standalone="yes"?>
<Relationships xmlns="http://schemas.openxmlformats.org/package/2006/relationships"></Relationships>
</file>

<file path=ppt/notesSlides/_rels/notesSlide2.xml.rels><?xml version="1.0" encoding="UTF-8" standalone="yes"?>
<Relationships xmlns="http://schemas.openxmlformats.org/package/2006/relationships"></Relationships>
</file>

<file path=ppt/notesSlides/_rels/notesSlide3.xml.rels><?xml version="1.0" encoding="UTF-8" standalone="yes"?>
<Relationships xmlns="http://schemas.openxmlformats.org/package/2006/relationships"></Relationships>
</file>

<file path=ppt/notesSlides/_rels/notesSlide4.xml.rels><?xml version="1.0" encoding="UTF-8" standalone="yes"?>
<Relationships xmlns="http://schemas.openxmlformats.org/package/2006/relationships"></Relationships>
</file>

<file path=ppt/notesSlides/_rels/notesSlide5.xml.rels><?xml version="1.0" encoding="UTF-8" standalone="yes"?>
<Relationships xmlns="http://schemas.openxmlformats.org/package/2006/relationships"></Relationships>
</file>

<file path=ppt/notesSlides/_rels/notesSlide6.xml.rels><?xml version="1.0" encoding="UTF-8" standalone="yes"?>
<Relationships xmlns="http://schemas.openxmlformats.org/package/2006/relationships"></Relationships>
</file>

<file path=ppt/notesSlides/_rels/notesSlide7.xml.rels><?xml version="1.0" encoding="UTF-8" standalone="yes"?>
<Relationships xmlns="http://schemas.openxmlformats.org/package/2006/relationships"></Relationships>
</file>

<file path=ppt/notesSlides/_rels/notesSlide8.xml.rels><?xml version="1.0" encoding="UTF-8" standalone="yes"?>
<Relationships xmlns="http://schemas.openxmlformats.org/package/2006/relationships"></Relationships>
</file>

<file path=ppt/notesSlides/_rels/notesSlide9.xml.rels><?xml version="1.0" encoding="UTF-8" standalone="yes"?>
<Relationships xmlns="http://schemas.openxmlformats.org/package/2006/relationships"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10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1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4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5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6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7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8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9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007" y="665480"/>
            <a:ext cx="7078398" cy="582295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 sz="half"/>
          </p:nvPr>
        </p:nvSpPr>
        <p:spPr>
          <a:xfrm>
            <a:off x="771525" y="3048001"/>
            <a:ext cx="2501880" cy="4775202"/>
          </a:xfrm>
          <a:prstGeom prst="rect"/>
        </p:spPr>
        <p:txBody>
          <a:bodyPr/>
          <a:lstStyle>
            <a:lvl1pPr lvl="0" rtl="0">
              <a:defRPr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3670539" y="3048001"/>
            <a:ext cx="2501881" cy="4775202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"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077259" y="2384605"/>
            <a:ext cx="4703192" cy="2797636"/>
          </a:xfrm>
          <a:prstGeom prst="rect"/>
        </p:spPr>
        <p:txBody>
          <a:bodyPr anchor="b"/>
          <a:lstStyle>
            <a:lvl1pPr lvl="0" algn="ctr" rtl="0">
              <a:defRPr sz="4500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507448" y="5275041"/>
            <a:ext cx="3842816" cy="1448316"/>
          </a:xfrm>
          <a:prstGeom prst="rect"/>
        </p:spPr>
        <p:txBody>
          <a:bodyPr/>
          <a:lstStyle>
            <a:lvl1pPr lvl="0" algn="ctr" rtl="0" marL="0" indent="0">
              <a:lnSpc>
                <a:spcPct val="112000"/>
              </a:lnSpc>
              <a:buNone/>
              <a:defRPr sz="1300"/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xfrm>
            <a:off x="423483" y="8604515"/>
            <a:ext cx="904469" cy="539485"/>
          </a:xfrm>
          <a:prstGeom prst="rect"/>
        </p:spPr>
        <p:txBody>
          <a:bodyPr/>
          <a:lstStyle>
            <a:lvl1pPr lvl="0" rtl="0">
              <a:defRPr baseline="0"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xfrm>
            <a:off x="1453531" y="8604515"/>
            <a:ext cx="3950650" cy="539485"/>
          </a:xfrm>
          <a:prstGeom prst="rect"/>
        </p:spPr>
        <p:txBody>
          <a:bodyPr/>
          <a:lstStyle>
            <a:lvl1pPr lvl="0" algn="ctr" rtl="0">
              <a:defRPr baseline="0"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xfrm>
            <a:off x="5529760" y="8604515"/>
            <a:ext cx="897915" cy="539485"/>
          </a:xfrm>
          <a:prstGeom prst="rect"/>
        </p:spPr>
        <p:txBody>
          <a:bodyPr/>
          <a:lstStyle>
            <a:lvl1pPr lvl="0" rtl="0">
              <a:defRPr baseline="0"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grpSp>
        <p:nvGrpSpPr>
          <p:cNvPr id="7" name=""/>
          <p:cNvGrpSpPr/>
          <p:nvPr/>
        </p:nvGrpSpPr>
        <p:grpSpPr>
          <a:xfrm>
            <a:off x="423483" y="992626"/>
            <a:ext cx="6004192" cy="7132895"/>
            <a:chOff x="564643" y="744469"/>
            <a:chExt cx="8005589" cy="5349671"/>
          </a:xfrm>
        </p:grpSpPr>
        <p:sp>
          <p:nvSpPr>
            <p:cNvPr id="8" name=""/>
            <p:cNvSpPr/>
            <p:nvPr/>
          </p:nvSpPr>
          <p:spPr>
            <a:xfrm>
              <a:off x="6113972" y="1685652"/>
              <a:ext cx="2456260" cy="4408488"/>
            </a:xfrm>
            <a:custGeom>
              <a:avLst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lvl1pPr lvl="0" rtl="0">
                <a:defRPr/>
              </a:lvl1pPr>
            </a:lstStyle>
            <a:p/>
          </p:txBody>
        </p:sp>
        <p:sp>
          <p:nvSpPr>
            <p:cNvPr id="9" name=""/>
            <p:cNvSpPr/>
            <p:nvPr/>
          </p:nvSpPr>
          <p:spPr>
            <a:xfrm flipH="1" flipV="1">
              <a:off x="564643" y="744469"/>
              <a:ext cx="2456505" cy="4408488"/>
            </a:xfrm>
            <a:custGeom>
              <a:avLst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lvl1pPr lvl="0" rtl="0">
                <a:defRPr/>
              </a:lvl1pPr>
            </a:lstStyle>
            <a:p/>
          </p:txBody>
        </p:sp>
      </p:grp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28625" y="215900"/>
            <a:ext cx="5400675" cy="584200"/>
          </a:xfrm>
          <a:prstGeom prst="rect"/>
        </p:spPr>
        <p:txBody>
          <a:bodyPr/>
          <a:lstStyle>
            <a:lvl1pPr lvl="0" rtl="0">
              <a:defRPr>
                <a:solidFill>
                  <a:srgbClr val="00B0F0"/>
                </a:solidFill>
              </a:defRPr>
            </a:lvl1pPr>
          </a:lstStyle>
          <a:p/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160598" y="832208"/>
            <a:ext cx="1118214" cy="6990992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71525" y="832208"/>
            <a:ext cx="4293394" cy="6990992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71525" y="3060702"/>
            <a:ext cx="5400675" cy="4762501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501"/>
            <a:ext cx="2983230" cy="9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07194" y="914400"/>
            <a:ext cx="2168843" cy="2877179"/>
          </a:xfrm>
          <a:prstGeom prst="rect"/>
        </p:spPr>
        <p:txBody>
          <a:bodyPr anchor="t"/>
          <a:lstStyle>
            <a:lvl1pPr lvl="0" rtl="0">
              <a:lnSpc>
                <a:spcPct val="84000"/>
              </a:lnSpc>
              <a:defRPr sz="3300" baseline="0"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4" name=""/>
          <p:cNvSpPr txBox="1"/>
          <p:nvPr>
            <p:ph type="pic" idx="1"/>
          </p:nvPr>
        </p:nvSpPr>
        <p:spPr>
          <a:xfrm>
            <a:off x="3111817" y="2"/>
            <a:ext cx="3746183" cy="9144000"/>
          </a:xfrm>
          <a:prstGeom prst="rect"/>
        </p:spPr>
        <p:txBody>
          <a:bodyPr anchor="t"/>
          <a:lstStyle>
            <a:lvl1pPr lvl="0" rtl="0" marL="0" indent="0">
              <a:buNone/>
              <a:defRPr sz="1100"/>
            </a:lvl1pPr>
          </a:lstStyle>
          <a:p>
            <a:pPr lvl="0" rtl="0"/>
            <a:r>
              <a:rPr lang="en-US"/>
              <a:t>Click icon to add picture</a:t>
            </a:r>
          </a:p>
        </p:txBody>
      </p:sp>
      <p:sp>
        <p:nvSpPr>
          <p:cNvPr id="5" name=""/>
          <p:cNvSpPr txBox="1"/>
          <p:nvPr>
            <p:ph type="body" idx="2" sz="half"/>
          </p:nvPr>
        </p:nvSpPr>
        <p:spPr>
          <a:xfrm>
            <a:off x="407194" y="3807957"/>
            <a:ext cx="2168843" cy="4015243"/>
          </a:xfrm>
          <a:prstGeom prst="rect"/>
        </p:spPr>
        <p:txBody>
          <a:bodyPr/>
          <a:lstStyle>
            <a:lvl1pPr lvl="0" rtl="0" marL="0" indent="0">
              <a:lnSpc>
                <a:spcPct val="113000"/>
              </a:lnSpc>
              <a:spcAft>
                <a:spcPts val="1100"/>
              </a:spcAft>
              <a:buNone/>
              <a:defRPr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"/>
          <p:cNvSpPr txBox="1"/>
          <p:nvPr>
            <p:ph type="dt" idx="10" sz="half"/>
          </p:nvPr>
        </p:nvSpPr>
        <p:spPr>
          <a:xfrm>
            <a:off x="407194" y="8604515"/>
            <a:ext cx="677572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7" name=""/>
          <p:cNvSpPr txBox="1"/>
          <p:nvPr>
            <p:ph type="ftr" idx="11" sz="quarter"/>
          </p:nvPr>
        </p:nvSpPr>
        <p:spPr>
          <a:xfrm>
            <a:off x="1240844" y="8604515"/>
            <a:ext cx="1335192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8" name=""/>
          <p:cNvSpPr txBox="1"/>
          <p:nvPr>
            <p:ph type="sldNum" idx="12" sz="quarter"/>
          </p:nvPr>
        </p:nvSpPr>
        <p:spPr>
          <a:xfrm>
            <a:off x="5559268" y="8604515"/>
            <a:ext cx="897913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9" name=""/>
          <p:cNvSpPr/>
          <p:nvPr/>
        </p:nvSpPr>
        <p:spPr>
          <a:xfrm>
            <a:off x="2983230" y="501"/>
            <a:ext cx="128588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10" name=""/>
          <p:cNvSpPr/>
          <p:nvPr/>
        </p:nvSpPr>
        <p:spPr>
          <a:xfrm>
            <a:off x="2983230" y="501"/>
            <a:ext cx="128588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501"/>
            <a:ext cx="2983230" cy="9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07194" y="914400"/>
            <a:ext cx="2168843" cy="2877179"/>
          </a:xfrm>
          <a:prstGeom prst="rect"/>
        </p:spPr>
        <p:txBody>
          <a:bodyPr anchor="t"/>
          <a:lstStyle>
            <a:lvl1pPr lvl="0" rtl="0">
              <a:lnSpc>
                <a:spcPct val="84000"/>
              </a:lnSpc>
              <a:defRPr sz="330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3519011" y="914402"/>
            <a:ext cx="2931795" cy="6900334"/>
          </a:xfrm>
          <a:prstGeom prst="rect"/>
        </p:spPr>
        <p:txBody>
          <a:bodyPr/>
          <a:lstStyle>
            <a:lvl1pPr lvl="0" rtl="0">
              <a:defRPr sz="11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"/>
          <p:cNvSpPr txBox="1"/>
          <p:nvPr>
            <p:ph type="body" idx="2" sz="half"/>
          </p:nvPr>
        </p:nvSpPr>
        <p:spPr>
          <a:xfrm>
            <a:off x="407194" y="3808459"/>
            <a:ext cx="2168843" cy="4014741"/>
          </a:xfrm>
          <a:prstGeom prst="rect"/>
        </p:spPr>
        <p:txBody>
          <a:bodyPr/>
          <a:lstStyle>
            <a:lvl1pPr lvl="0" rtl="0" marL="0" indent="0">
              <a:lnSpc>
                <a:spcPct val="113000"/>
              </a:lnSpc>
              <a:spcAft>
                <a:spcPts val="1100"/>
              </a:spcAft>
              <a:buNone/>
              <a:defRPr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"/>
          <p:cNvSpPr txBox="1"/>
          <p:nvPr>
            <p:ph type="dt" idx="10" sz="half"/>
          </p:nvPr>
        </p:nvSpPr>
        <p:spPr>
          <a:xfrm>
            <a:off x="407194" y="8604515"/>
            <a:ext cx="677572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7" name=""/>
          <p:cNvSpPr txBox="1"/>
          <p:nvPr>
            <p:ph type="ftr" idx="11" sz="quarter"/>
          </p:nvPr>
        </p:nvSpPr>
        <p:spPr>
          <a:xfrm>
            <a:off x="1240844" y="8604515"/>
            <a:ext cx="1335192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8" name=""/>
          <p:cNvSpPr txBox="1"/>
          <p:nvPr>
            <p:ph type="sldNum" idx="12" sz="quarter"/>
          </p:nvPr>
        </p:nvSpPr>
        <p:spPr>
          <a:xfrm>
            <a:off x="5559268" y="8604515"/>
            <a:ext cx="897913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9" name=""/>
          <p:cNvSpPr/>
          <p:nvPr/>
        </p:nvSpPr>
        <p:spPr>
          <a:xfrm>
            <a:off x="2983230" y="501"/>
            <a:ext cx="128588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10" name=""/>
          <p:cNvSpPr/>
          <p:nvPr/>
        </p:nvSpPr>
        <p:spPr>
          <a:xfrm>
            <a:off x="2983230" y="501"/>
            <a:ext cx="128588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30327" y="1735149"/>
            <a:ext cx="5407296" cy="3803650"/>
          </a:xfrm>
          <a:prstGeom prst="rect"/>
        </p:spPr>
        <p:txBody>
          <a:bodyPr anchor="b"/>
          <a:lstStyle>
            <a:lvl1pPr lvl="0" algn="r" rtl="0">
              <a:defRPr sz="4500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30327" y="5621771"/>
            <a:ext cx="5407296" cy="1524433"/>
          </a:xfrm>
          <a:prstGeom prst="rect"/>
        </p:spPr>
        <p:txBody>
          <a:bodyPr/>
          <a:lstStyle>
            <a:lvl1pPr lvl="0" algn="r" rtl="0" marL="0" indent="0">
              <a:lnSpc>
                <a:spcPct val="112000"/>
              </a:lnSpc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xfrm>
            <a:off x="415636" y="8604515"/>
            <a:ext cx="912605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xfrm>
            <a:off x="1453676" y="8604515"/>
            <a:ext cx="3950650" cy="539485"/>
          </a:xfrm>
          <a:prstGeom prst="rect"/>
        </p:spPr>
        <p:txBody>
          <a:bodyPr/>
          <a:lstStyle>
            <a:lvl1pPr lvl="0" algn="ctr" rtl="0">
              <a:defRPr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xfrm>
            <a:off x="5529760" y="8604515"/>
            <a:ext cx="897915" cy="539485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7" name=""/>
          <p:cNvSpPr/>
          <p:nvPr/>
        </p:nvSpPr>
        <p:spPr>
          <a:xfrm>
            <a:off x="4585479" y="2247536"/>
            <a:ext cx="1842196" cy="5877985"/>
          </a:xfrm>
          <a:custGeom>
            <a:avLst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8" name=""/>
          <p:cNvSpPr/>
          <p:nvPr/>
        </p:nvSpPr>
        <p:spPr>
          <a:xfrm>
            <a:off x="4585479" y="2247536"/>
            <a:ext cx="1842196" cy="5877985"/>
          </a:xfrm>
          <a:custGeom>
            <a:avLst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</p:spTree>
  </p:cSld>
  <p:clrMapOvr>
    <a:overrideClrMapping accent6="accent6" accent4="accent4" accent5="accent5" accent2="accent2" accent3="accent3" accent1="accent1" tx1="lt1" bg2="dk2" bg1="dk1" hlink="hlink" tx2="lt2" folHlink="folHlink"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71525" y="914400"/>
            <a:ext cx="5400675" cy="1981200"/>
          </a:xfrm>
          <a:prstGeom prst="rect"/>
        </p:spPr>
        <p:txBody>
          <a:bodyPr/>
          <a:lstStyle>
            <a:lvl1pPr lvl="0" rtl="0">
              <a:defRPr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71525" y="3120307"/>
            <a:ext cx="2501880" cy="1098549"/>
          </a:xfrm>
          <a:prstGeom prst="rect"/>
        </p:spPr>
        <p:txBody>
          <a:bodyPr anchor="b"/>
          <a:lstStyle>
            <a:lvl1pPr lvl="0" rtl="0" marL="0" indent="0">
              <a:lnSpc>
                <a:spcPct val="84000"/>
              </a:lnSpc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771526" y="4406945"/>
            <a:ext cx="2501879" cy="3416257"/>
          </a:xfrm>
          <a:prstGeom prst="rect"/>
        </p:spPr>
        <p:txBody>
          <a:bodyPr/>
          <a:lstStyle>
            <a:lvl1pPr lvl="0" rtl="0">
              <a:defRPr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3670320" y="3133006"/>
            <a:ext cx="2501880" cy="1098549"/>
          </a:xfrm>
          <a:prstGeom prst="rect"/>
        </p:spPr>
        <p:txBody>
          <a:bodyPr anchor="b"/>
          <a:lstStyle>
            <a:lvl1pPr lvl="0" rtl="0" marL="0" indent="0">
              <a:lnSpc>
                <a:spcPct val="84000"/>
              </a:lnSpc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"/>
          <p:cNvSpPr txBox="1"/>
          <p:nvPr>
            <p:ph type="body" idx="4" sz="quarter"/>
          </p:nvPr>
        </p:nvSpPr>
        <p:spPr>
          <a:xfrm>
            <a:off x="3670320" y="4406945"/>
            <a:ext cx="2501880" cy="3416257"/>
          </a:xfrm>
          <a:prstGeom prst="rect"/>
        </p:spPr>
        <p:txBody>
          <a:bodyPr/>
          <a:lstStyle>
            <a:lvl1pPr lvl="0" rtl="0">
              <a:defRPr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7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accent6="accent6" accent4="accent4" accent5="accent5" accent2="accent2" accent3="accent3" accent1="accent1" tx1="dk1" bg2="lt2" bg1="lt1" hlink="hlink" tx2="dk2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71525" y="914400"/>
            <a:ext cx="5400675" cy="1981200"/>
          </a:xfrm>
          <a:prstGeom prst="rect"/>
        </p:spPr>
        <p:txBody>
          <a:bodyPr lIns="91440" tIns="45720" rIns="91440" bIns="45720" anchor="t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71525" y="3048000"/>
            <a:ext cx="5400675" cy="4775200"/>
          </a:xfrm>
          <a:prstGeom prst="rect"/>
        </p:spPr>
        <p:txBody>
          <a:bodyPr lIns="91440" tIns="45720" rIns="91440" bIns="45720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2" sz="half"/>
          </p:nvPr>
        </p:nvSpPr>
        <p:spPr>
          <a:xfrm>
            <a:off x="782241" y="8604515"/>
            <a:ext cx="677572" cy="539485"/>
          </a:xfrm>
          <a:prstGeom prst="rect"/>
        </p:spPr>
        <p:txBody>
          <a:bodyPr lIns="91440" tIns="45720" rIns="91440" bIns="45720" anchor="ctr"/>
          <a:lstStyle>
            <a:lvl1pPr lvl="0" algn="l" rtl="0">
              <a:defRPr sz="700" baseline="0"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3" sz="quarter"/>
          </p:nvPr>
        </p:nvSpPr>
        <p:spPr>
          <a:xfrm>
            <a:off x="1627630" y="8604515"/>
            <a:ext cx="3532967" cy="539485"/>
          </a:xfrm>
          <a:prstGeom prst="rect"/>
        </p:spPr>
        <p:txBody>
          <a:bodyPr lIns="91440" tIns="45720" rIns="91440" bIns="45720" anchor="ctr"/>
          <a:lstStyle>
            <a:lvl1pPr lvl="0" algn="l" rtl="0">
              <a:defRPr sz="700" baseline="0">
                <a:solidFill>
                  <a:schemeClr val="tx2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4" sz="quarter"/>
          </p:nvPr>
        </p:nvSpPr>
        <p:spPr>
          <a:xfrm>
            <a:off x="5328415" y="8604515"/>
            <a:ext cx="897915" cy="539485"/>
          </a:xfrm>
          <a:prstGeom prst="rect"/>
        </p:spPr>
        <p:txBody>
          <a:bodyPr lIns="91440" tIns="45720" rIns="91440" bIns="45720" anchor="ctr"/>
          <a:lstStyle>
            <a:lvl1pPr lvl="0" algn="r" rtl="0">
              <a:defRPr sz="700" baseline="0"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7" name=""/>
          <p:cNvSpPr/>
          <p:nvPr/>
        </p:nvSpPr>
        <p:spPr>
          <a:xfrm>
            <a:off x="268928" y="501"/>
            <a:ext cx="128588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8" name=""/>
          <p:cNvSpPr/>
          <p:nvPr/>
        </p:nvSpPr>
        <p:spPr>
          <a:xfrm>
            <a:off x="268928" y="501"/>
            <a:ext cx="128588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/>
        </p:txBody>
      </p:sp>
    </p:spTree>
  </p:cSld>
  <p:clrMap accent6="accent6" accent4="accent4" accent5="accent5" accent2="accent2" accent3="accent3" accent1="accent1" tx1="dk1" bg2="lt2" bg1="lt1" hlink="hlink" tx2="dk2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lvl="0" algn="l" rtl="0">
        <a:lnSpc>
          <a:spcPct val="89000"/>
        </a:lnSpc>
        <a:buNone/>
        <a:defRPr sz="3300" baseline="0">
          <a:solidFill>
            <a:schemeClr val="tx2"/>
          </a:solidFill>
          <a:latin typeface="Franklin Gothic Book"/>
        </a:defRPr>
      </a:lvl1pPr>
    </p:titleStyle>
    <p:bodyStyle>
      <a:lvl1pPr lvl="0" algn="l" rtl="0" marL="285750" indent="-287338">
        <a:lnSpc>
          <a:spcPct val="94000"/>
        </a:lnSpc>
        <a:spcBef>
          <a:spcPts val="700"/>
        </a:spcBef>
        <a:spcAft>
          <a:spcPts val="100"/>
        </a:spcAft>
        <a:buFont typeface="Franklin Gothic Book"/>
        <a:buChar char="■"/>
        <a:defRPr sz="1500" baseline="0">
          <a:solidFill>
            <a:schemeClr val="tx2"/>
          </a:solidFill>
          <a:latin typeface="Franklin Gothic Book"/>
        </a:defRPr>
      </a:lvl1pPr>
      <a:lvl2pPr lvl="0" algn="l" rtl="0" marL="6858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–"/>
        <a:defRPr sz="1500" i="1" baseline="0">
          <a:solidFill>
            <a:schemeClr val="tx2"/>
          </a:solidFill>
          <a:latin typeface="Franklin Gothic Book"/>
        </a:defRPr>
      </a:lvl2pPr>
      <a:lvl3pPr lvl="0" algn="l" rtl="0" marL="10287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■"/>
        <a:defRPr sz="1300" baseline="0">
          <a:solidFill>
            <a:schemeClr val="tx2"/>
          </a:solidFill>
          <a:latin typeface="Franklin Gothic Book"/>
        </a:defRPr>
      </a:lvl3pPr>
      <a:lvl4pPr lvl="0" algn="l" rtl="0" marL="13716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–"/>
        <a:defRPr sz="1300" i="1" baseline="0">
          <a:solidFill>
            <a:schemeClr val="tx2"/>
          </a:solidFill>
          <a:latin typeface="Franklin Gothic Book"/>
        </a:defRPr>
      </a:lvl4pPr>
      <a:lvl5pPr lvl="0" algn="l" rtl="0" marL="17145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■"/>
        <a:defRPr sz="1200" baseline="0">
          <a:solidFill>
            <a:schemeClr val="tx2"/>
          </a:solidFill>
          <a:latin typeface="Franklin Gothic Book"/>
        </a:defRPr>
      </a:lvl5pPr>
      <a:lvl6pPr lvl="0" algn="l" rtl="0" marL="20574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–"/>
        <a:defRPr sz="1200" i="1" baseline="0">
          <a:solidFill>
            <a:schemeClr val="tx2"/>
          </a:solidFill>
          <a:latin typeface="Franklin Gothic Book"/>
        </a:defRPr>
      </a:lvl6pPr>
      <a:lvl7pPr lvl="0" algn="l" rtl="0" marL="24003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■"/>
        <a:defRPr sz="1000" baseline="0">
          <a:solidFill>
            <a:schemeClr val="tx2"/>
          </a:solidFill>
          <a:latin typeface="Franklin Gothic Book"/>
        </a:defRPr>
      </a:lvl7pPr>
      <a:lvl8pPr lvl="0" algn="l" rtl="0" marL="27432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–"/>
        <a:defRPr sz="1000" i="1" baseline="0">
          <a:solidFill>
            <a:schemeClr val="tx2"/>
          </a:solidFill>
          <a:latin typeface="Franklin Gothic Book"/>
        </a:defRPr>
      </a:lvl8pPr>
      <a:lvl9pPr lvl="0" algn="l" rtl="0" marL="3086100" indent="-287338">
        <a:lnSpc>
          <a:spcPct val="94000"/>
        </a:lnSpc>
        <a:spcBef>
          <a:spcPts val="300"/>
        </a:spcBef>
        <a:spcAft>
          <a:spcPts val="100"/>
        </a:spcAft>
        <a:buFont typeface="Franklin Gothic Book"/>
        <a:buChar char="■"/>
        <a:defRPr sz="1000" baseline="0">
          <a:solidFill>
            <a:schemeClr val="tx2"/>
          </a:solidFill>
          <a:latin typeface="Franklin Gothic Book"/>
        </a:defRPr>
      </a:lvl9pPr>
    </p:bodyStyle>
    <p:otherStyle>
      <a:lvl1pPr lvl="0" algn="l" rtl="0" marL="0">
        <a:defRPr sz="1000">
          <a:solidFill>
            <a:schemeClr val="tx1"/>
          </a:solidFill>
          <a:latin typeface="Franklin Gothic Book"/>
        </a:defRPr>
      </a:lvl1pPr>
      <a:lvl2pPr lvl="0" algn="l" rtl="0" marL="257175">
        <a:defRPr sz="1000">
          <a:solidFill>
            <a:schemeClr val="tx1"/>
          </a:solidFill>
          <a:latin typeface="Franklin Gothic Book"/>
        </a:defRPr>
      </a:lvl2pPr>
      <a:lvl3pPr lvl="0" algn="l" rtl="0" marL="514350">
        <a:defRPr sz="1000">
          <a:solidFill>
            <a:schemeClr val="tx1"/>
          </a:solidFill>
          <a:latin typeface="Franklin Gothic Book"/>
        </a:defRPr>
      </a:lvl3pPr>
      <a:lvl4pPr lvl="0" algn="l" rtl="0" marL="771525">
        <a:defRPr sz="1000">
          <a:solidFill>
            <a:schemeClr val="tx1"/>
          </a:solidFill>
          <a:latin typeface="Franklin Gothic Book"/>
        </a:defRPr>
      </a:lvl4pPr>
      <a:lvl5pPr lvl="0" algn="l" rtl="0" marL="1028700">
        <a:defRPr sz="1000">
          <a:solidFill>
            <a:schemeClr val="tx1"/>
          </a:solidFill>
          <a:latin typeface="Franklin Gothic Book"/>
        </a:defRPr>
      </a:lvl5pPr>
      <a:lvl6pPr lvl="0" algn="l" rtl="0" marL="1285875">
        <a:defRPr sz="1000">
          <a:solidFill>
            <a:schemeClr val="tx1"/>
          </a:solidFill>
          <a:latin typeface="Franklin Gothic Book"/>
        </a:defRPr>
      </a:lvl6pPr>
      <a:lvl7pPr lvl="0" algn="l" rtl="0" marL="1543050">
        <a:defRPr sz="1000">
          <a:solidFill>
            <a:schemeClr val="tx1"/>
          </a:solidFill>
          <a:latin typeface="Franklin Gothic Book"/>
        </a:defRPr>
      </a:lvl7pPr>
      <a:lvl8pPr lvl="0" algn="l" rtl="0" marL="1800225">
        <a:defRPr sz="1000">
          <a:solidFill>
            <a:schemeClr val="tx1"/>
          </a:solidFill>
          <a:latin typeface="Franklin Gothic Book"/>
        </a:defRPr>
      </a:lvl8pPr>
      <a:lvl9pPr lvl="0" algn="l" rtl="0" marL="2057400">
        <a:defRPr sz="1000">
          <a:solidFill>
            <a:schemeClr val="tx1"/>
          </a:solidFill>
          <a:latin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.xml"/><Relationship Id="rId4" Type="http://schemas.openxmlformats.org/officeDocument/2006/relationships/slide" Target="../slides/slide1.xml"/><Relationship Id="rId5" Type="http://schemas.openxmlformats.org/officeDocument/2006/relationships/notesMaster" Target="../notesMasters/notesMaster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.xml"/><Relationship Id="rId4" Type="http://schemas.openxmlformats.org/officeDocument/2006/relationships/slide" Target="../slides/slide3.xml"/><Relationship Id="rId5" Type="http://schemas.openxmlformats.org/officeDocument/2006/relationships/notesMaster" Target="../notesMasters/notesMaster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slide" Target="../slides/slide5.xml"/><Relationship Id="rId5" Type="http://schemas.openxmlformats.org/officeDocument/2006/relationships/notesMaster" Target="../notesMasters/notesMaster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6.xml"/><Relationship Id="rId4" Type="http://schemas.openxmlformats.org/officeDocument/2006/relationships/slide" Target="../slides/slide6.xml"/><Relationship Id="rId5" Type="http://schemas.openxmlformats.org/officeDocument/2006/relationships/notesMaster" Target="../notesMasters/notesMaster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7.xml"/><Relationship Id="rId4" Type="http://schemas.openxmlformats.org/officeDocument/2006/relationships/slide" Target="../slides/slide7.xml"/><Relationship Id="rId5" Type="http://schemas.openxmlformats.org/officeDocument/2006/relationships/notesMaster" Target="../notesMasters/notesMaster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Relationship Id="rId4" Type="http://schemas.openxmlformats.org/officeDocument/2006/relationships/slide" Target="../slides/slide8.xml"/><Relationship Id="rId5" Type="http://schemas.openxmlformats.org/officeDocument/2006/relationships/notesMaster" Target="../notesMasters/notesMaster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9.xml"/><Relationship Id="rId4" Type="http://schemas.openxmlformats.org/officeDocument/2006/relationships/slide" Target="../slides/slide9.xml"/><Relationship Id="rId5" Type="http://schemas.openxmlformats.org/officeDocument/2006/relationships/notesMaster" Target="../notesMasters/notesMaster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898605" y="2042161"/>
            <a:ext cx="3060790" cy="2682239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0" y="-98635"/>
            <a:ext cx="6858000" cy="1041399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sz="5400" b="1" i="1" u="sng"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S And S Marketing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743200" y="6934990"/>
            <a:ext cx="3200400" cy="74216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sz="2800" b="1" i="1" u="none"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way to life</a:t>
            </a:r>
          </a:p>
        </p:txBody>
      </p:sp>
      <p:sp>
        <p:nvSpPr>
          <p:cNvPr id="5" name=""/>
          <p:cNvSpPr txBox="1"/>
          <p:nvPr/>
        </p:nvSpPr>
        <p:spPr>
          <a:xfrm>
            <a:off x="439340" y="4794644"/>
            <a:ext cx="5979319" cy="1612902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algn="ctr" rtl="0"/>
            <a:r>
              <a:rPr sz="4400" b="1" cap="all" lang="en-IN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</a:rPr>
              <a:t>Smart</a:t>
            </a:r>
            <a:r>
              <a:rPr sz="4000" b="1" cap="all" lang="en-IN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</a:rPr>
              <a:t> and </a:t>
            </a:r>
            <a:r>
              <a:rPr sz="4400" b="1" cap="all" lang="en-IN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</a:rPr>
              <a:t>Simply</a:t>
            </a:r>
            <a:r>
              <a:rPr sz="4000" b="1" cap="all" lang="en-IN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</a:rPr>
              <a:t>   </a:t>
            </a:r>
            <a:r>
              <a:rPr sz="4800" b="1" cap="all" lang="en-IN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</a:rPr>
              <a:t> </a:t>
            </a:r>
            <a:r>
              <a:rPr sz="4400" b="1" cap="all" lang="en-IN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</a:rPr>
              <a:t>Marketing</a:t>
            </a:r>
          </a:p>
        </p:txBody>
      </p:sp>
      <p:sp>
        <p:nvSpPr>
          <p:cNvPr id="6" name=""/>
          <p:cNvSpPr txBox="1"/>
          <p:nvPr/>
        </p:nvSpPr>
        <p:spPr>
          <a:xfrm>
            <a:off x="2743200" y="942764"/>
            <a:ext cx="4114800" cy="685799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800" lang="en-IN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Smile with Simply steps</a:t>
            </a:r>
          </a:p>
        </p:txBody>
      </p:sp>
      <p:sp>
        <p:nvSpPr>
          <p:cNvPr id="7" name=""/>
          <p:cNvSpPr/>
          <p:nvPr/>
        </p:nvSpPr>
        <p:spPr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 rtl="0">
              <a:defRPr/>
            </a:lvl1pPr>
          </a:lstStyle>
          <a:p/>
        </p:txBody>
      </p:sp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381000" y="355599"/>
            <a:ext cx="6105525" cy="2010229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>
              <a:lnSpc>
                <a:spcPct val="150000"/>
              </a:lnSpc>
            </a:pPr>
            <a:r>
              <a:rPr sz="4400" b="1" cap="all" u="sng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 products </a:t>
            </a:r>
            <a:br/>
            <a:r>
              <a:rPr sz="4400" b="1" cap="all" u="sng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sz="4400" b="1" cap="all" u="sng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money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69686" y="2957286"/>
            <a:ext cx="6105525" cy="426720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>
              <a:buClr>
                <a:srgbClr val="00B0F0"/>
              </a:buClr>
              <a:buSzPct val="80000"/>
              <a:buFont typeface="Wingdings"/>
              <a:buChar char="v"/>
            </a:pPr>
            <a:r>
              <a:rPr sz="3600" lang="en-IN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Don't pay any extra </a:t>
            </a:r>
            <a:r>
              <a:rPr sz="3600" lang="en-IN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amount.</a:t>
            </a:r>
          </a:p>
          <a:p>
            <a:pPr lvl="0" rtl="0">
              <a:buNone/>
            </a:pPr>
          </a:p>
          <a:p>
            <a:pPr lvl="0" rtl="0">
              <a:buClr>
                <a:srgbClr val="00B0F0"/>
              </a:buClr>
              <a:buSzPct val="80000"/>
              <a:buFont typeface="Wingdings"/>
              <a:buChar char="v"/>
            </a:pPr>
            <a:r>
              <a:rPr sz="3600" lang="en-IN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Buy products through your commission </a:t>
            </a:r>
            <a:r>
              <a:rPr sz="3600" lang="en-IN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amount.</a:t>
            </a:r>
          </a:p>
        </p:txBody>
      </p:sp>
      <p:sp>
        <p:nvSpPr>
          <p:cNvPr id="4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5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71524" y="276225"/>
            <a:ext cx="5400675" cy="317500"/>
          </a:xfrm>
          <a:prstGeom prst="rect"/>
        </p:spPr>
        <p:txBody>
          <a:bodyPr>
            <a:normAutofit fontScale="90000"/>
          </a:bodyPr>
          <a:lstStyle>
            <a:lvl1pPr lvl="0" rtl="0">
              <a:defRPr/>
            </a:lvl1pPr>
          </a:lstStyle>
          <a:p>
            <a:pPr lvl="0" rtl="0"/>
            <a:r>
              <a:rPr lang="en-US">
                <a:latin typeface="Nudi 01 e"/>
              </a:rPr>
              <a:t>¤§AzsÀ£ÉUÀ¼ÀÄ: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0378" y="692150"/>
            <a:ext cx="5922966" cy="8261350"/>
          </a:xfrm>
          <a:prstGeom prst="rect"/>
        </p:spPr>
        <p:txBody>
          <a:bodyPr>
            <a:normAutofit fontScale="85000" lnSpcReduction="20000"/>
          </a:bodyPr>
          <a:lstStyle>
            <a:lvl1pPr lvl="0" rtl="0">
              <a:defRPr/>
            </a:lvl1pPr>
          </a:lstStyle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£</a:t>
            </a:r>
            <a:r>
              <a:rPr b="1" lang="en-US">
                <a:latin typeface="Nudi 01 e"/>
              </a:rPr>
              <a:t>ÀªÀÄä°ègÀÄªÀ</a:t>
            </a:r>
            <a:r>
              <a:rPr b="1" lang="en-US">
                <a:latin typeface="Nudi 01 e"/>
              </a:rPr>
              <a:t> ¥ÀzÁxÀðUÀ¼À£ÀÄß ªÀiÁgÁl ªÀiÁqÀÄªÀÅzÀÄ EzÀgÀ ªÀÄÄRå </a:t>
            </a:r>
            <a:r>
              <a:rPr b="1" lang="en-US">
                <a:latin typeface="Nudi 01 e"/>
              </a:rPr>
              <a:t>GzÉÝÃ±ÀªÁVzÉ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AiÀiÁªÀÅzÉÃ M§â ª</a:t>
            </a:r>
            <a:r>
              <a:rPr b="1" lang="en-US">
                <a:latin typeface="Nudi 01 e"/>
              </a:rPr>
              <a:t>ÀåQÛUÀÆ</a:t>
            </a:r>
            <a:r>
              <a:rPr b="1" lang="en-US">
                <a:latin typeface="Nudi 01 e"/>
              </a:rPr>
              <a:t> ¸ÀA¸ÉÜUÉ ¸</a:t>
            </a:r>
            <a:r>
              <a:rPr b="1" lang="en-US">
                <a:latin typeface="Nudi 01 e"/>
              </a:rPr>
              <a:t>ÉÃgÀ¨ÉÃPÉA</a:t>
            </a:r>
            <a:r>
              <a:rPr b="1" lang="en-US">
                <a:latin typeface="Nudi 01 e"/>
              </a:rPr>
              <a:t>§ ¤§</a:t>
            </a:r>
            <a:r>
              <a:rPr b="1" lang="en-US">
                <a:latin typeface="Nudi 01 e"/>
              </a:rPr>
              <a:t>ðAzsÀªÁUÀ°Ã</a:t>
            </a:r>
            <a:r>
              <a:rPr b="1" lang="en-US">
                <a:latin typeface="Nudi 01 e"/>
              </a:rPr>
              <a:t>, </a:t>
            </a:r>
            <a:r>
              <a:rPr b="1" lang="en-US">
                <a:latin typeface="Nudi 01 e"/>
              </a:rPr>
              <a:t>MvÀÛqÀªÁUÀ°Ã</a:t>
            </a:r>
            <a:r>
              <a:rPr b="1" lang="en-US">
                <a:latin typeface="Nudi 01 e"/>
              </a:rPr>
              <a:t> EgÀÄªÀÅ¢®è. ¸Àé </a:t>
            </a:r>
            <a:r>
              <a:rPr b="1" lang="en-US">
                <a:latin typeface="Nudi 01 e"/>
              </a:rPr>
              <a:t>EZÉÒ¬ÄAzÀ</a:t>
            </a:r>
            <a:r>
              <a:rPr b="1" lang="en-US">
                <a:latin typeface="Nudi 01 e"/>
              </a:rPr>
              <a:t> AiÀiÁgÀÄ ¨ÉÃPÁzÀgÀÆ ¸</a:t>
            </a:r>
            <a:r>
              <a:rPr b="1" lang="en-US">
                <a:latin typeface="Nudi 01 e"/>
              </a:rPr>
              <a:t>ÀzÀ¸ÀåvÀéªÀ£ÀÄß</a:t>
            </a:r>
            <a:r>
              <a:rPr b="1" lang="en-US">
                <a:latin typeface="Nudi 01 e"/>
              </a:rPr>
              <a:t> ºÉÆAzÀ§ºÀÄzÀÄ.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M§â ª</a:t>
            </a:r>
            <a:r>
              <a:rPr b="1" lang="en-US">
                <a:latin typeface="Nudi 01 e"/>
              </a:rPr>
              <a:t>ÀåQÛAiÀÄÄ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MAzÀQÌAvÀ</a:t>
            </a:r>
            <a:r>
              <a:rPr b="1" lang="en-US">
                <a:latin typeface="Nudi 01 e"/>
              </a:rPr>
              <a:t> ºÉZÀÄÑ LrUÀ¼À£ÀÄß ºÉÆAzÀ§ºÀÄzÀÄ.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F </a:t>
            </a:r>
            <a:r>
              <a:rPr b="1" lang="en-US">
                <a:latin typeface="Nudi 01 e"/>
              </a:rPr>
              <a:t>CfðAiÀÄ</a:t>
            </a:r>
            <a:r>
              <a:rPr b="1" lang="en-US">
                <a:latin typeface="Nudi 01 e"/>
              </a:rPr>
              <a:t> eÉÆvÉUÉ ¥</a:t>
            </a:r>
            <a:r>
              <a:rPr b="1" lang="en-US">
                <a:latin typeface="Nudi 01 e"/>
              </a:rPr>
              <a:t>Á¸ï¥ÉÆÃmïð¸Éêeï</a:t>
            </a:r>
            <a:r>
              <a:rPr b="1" lang="en-US">
                <a:latin typeface="Nudi 01 e"/>
              </a:rPr>
              <a:t> ¥sÉÆÃmÉÆÃ, </a:t>
            </a:r>
            <a:r>
              <a:rPr b="1" lang="en-US">
                <a:latin typeface="Nudi 01 e"/>
              </a:rPr>
              <a:t>DzsÁgïPÁqïð</a:t>
            </a:r>
            <a:r>
              <a:rPr b="1" lang="en-US">
                <a:latin typeface="Nudi 01 e"/>
              </a:rPr>
              <a:t>, ¥</a:t>
            </a:r>
            <a:r>
              <a:rPr b="1" lang="en-US">
                <a:latin typeface="Nudi 01 e"/>
              </a:rPr>
              <a:t>Áå£ïPÁqïð</a:t>
            </a:r>
            <a:r>
              <a:rPr b="1" lang="en-US">
                <a:latin typeface="Nudi 01 e"/>
              </a:rPr>
              <a:t> ºÁUÀÆ ¨ÁåAPï ¥</a:t>
            </a:r>
            <a:r>
              <a:rPr b="1" lang="en-US">
                <a:latin typeface="Nudi 01 e"/>
              </a:rPr>
              <a:t>Á¸ï§ÄPï£À</a:t>
            </a:r>
            <a:r>
              <a:rPr b="1" lang="en-US">
                <a:latin typeface="Nudi 01 e"/>
              </a:rPr>
              <a:t> eÉgÁPïì ¥ÀæwUÀ¼À£ÀÄß ®</a:t>
            </a:r>
            <a:r>
              <a:rPr b="1" lang="en-US">
                <a:latin typeface="Nudi 01 e"/>
              </a:rPr>
              <a:t>UÀwÛ¸À¨ÉÃPÀÄ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F ¸ÀA¸ÉÜAiÀÄ ¥ÀæwAiÉÆ§â ¸</a:t>
            </a:r>
            <a:r>
              <a:rPr b="1" lang="en-US">
                <a:latin typeface="Nudi 01 e"/>
              </a:rPr>
              <a:t>ÀzÀ¸Àå£ÀÄ</a:t>
            </a:r>
            <a:r>
              <a:rPr b="1" lang="en-US">
                <a:latin typeface="Nudi 01 e"/>
              </a:rPr>
              <a:t> ¸ÀA¸ÉÜAiÀÄ </a:t>
            </a:r>
            <a:r>
              <a:rPr b="1" lang="en-US">
                <a:latin typeface="Nudi 01 e"/>
              </a:rPr>
              <a:t>KeÉAmï</a:t>
            </a:r>
            <a:r>
              <a:rPr b="1" lang="en-US">
                <a:latin typeface="Nudi 01 e"/>
              </a:rPr>
              <a:t> DV PÁAiÀÄð¤ªÀð»¸ÀÄªÀ </a:t>
            </a:r>
            <a:r>
              <a:rPr b="1" lang="en-US">
                <a:latin typeface="Nudi 01 e"/>
              </a:rPr>
              <a:t>CªÀPÁ±À«gÀÄvÀÛzÉ</a:t>
            </a:r>
            <a:r>
              <a:rPr b="1" lang="en-US">
                <a:latin typeface="Nudi 01 e"/>
              </a:rPr>
              <a:t> EAvÀºÀ KeÉAmïUÀ¼ÀÄ ¸ÀA¸ÉÜUÉ ¥ÀjZÀ¬Ä¸ÀÄªÀ </a:t>
            </a:r>
            <a:r>
              <a:rPr b="1" lang="en-US">
                <a:latin typeface="Nudi 01 e"/>
              </a:rPr>
              <a:t>UÁæºÀPÀgÀÄ</a:t>
            </a:r>
            <a:r>
              <a:rPr b="1" lang="en-US">
                <a:latin typeface="Nudi 01 e"/>
              </a:rPr>
              <a:t> CxÀªÁ ¸</a:t>
            </a:r>
            <a:r>
              <a:rPr b="1" lang="en-US">
                <a:latin typeface="Nudi 01 e"/>
              </a:rPr>
              <a:t>ÀzÀ¸ÀågÀ</a:t>
            </a:r>
            <a:r>
              <a:rPr b="1" lang="en-US">
                <a:latin typeface="Nudi 01 e"/>
              </a:rPr>
              <a:t> ¥ÀgÀªÁV </a:t>
            </a:r>
            <a:r>
              <a:rPr b="1" lang="en-US">
                <a:latin typeface="Nudi 01 e"/>
              </a:rPr>
              <a:t>PÀ«ÄµÀ£ï</a:t>
            </a:r>
            <a:r>
              <a:rPr b="1" lang="en-US">
                <a:latin typeface="Nudi 01 e"/>
              </a:rPr>
              <a:t> ¥ÀqÉAiÀÄ®Ä </a:t>
            </a:r>
            <a:r>
              <a:rPr b="1" lang="en-US">
                <a:latin typeface="Nudi 01 e"/>
              </a:rPr>
              <a:t>CºÀðgÁVgÀÄvÁÛgÉ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vÀªÀÄUÉ </a:t>
            </a:r>
            <a:r>
              <a:rPr b="1" lang="en-US">
                <a:latin typeface="Nudi 01 e"/>
              </a:rPr>
              <a:t>zÉÆgÉvÀ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PÀ«ÄµÀ£ï</a:t>
            </a:r>
            <a:r>
              <a:rPr b="1" lang="en-US">
                <a:latin typeface="Nudi 01 e"/>
              </a:rPr>
              <a:t> gÀÆ¥ÀzÀ º</a:t>
            </a:r>
            <a:r>
              <a:rPr b="1" lang="en-US">
                <a:latin typeface="Nudi 01 e"/>
              </a:rPr>
              <a:t>ÀtzÀ°è</a:t>
            </a:r>
            <a:r>
              <a:rPr b="1" lang="en-US">
                <a:latin typeface="Nudi 01 e"/>
              </a:rPr>
              <a:t> ¸ÀzÀ¸ÀågÀÄ vÀªÀÄUÉ ¨ÉÃPÁzÀ £ÀªÀÄä°è ®¨</a:t>
            </a:r>
            <a:r>
              <a:rPr b="1" lang="en-US">
                <a:latin typeface="Nudi 01 e"/>
              </a:rPr>
              <a:t>sÀå«gÀÄªÀ</a:t>
            </a:r>
            <a:r>
              <a:rPr b="1" lang="en-US">
                <a:latin typeface="Nudi 01 e"/>
              </a:rPr>
              <a:t> AiÀiÁªÀÅzÉÃ ªÀ¸ÀÄÛUÀ¼À£ÀÄß PÉÆAqÀÄPÉÆ¼Àî§ºÀÄzÀÄ. ªÀ¸ÀÄÛUÀ¼À£ÀÄß PÉÆAqÀÄPÉÆ¼Àî®Ä EµÀÖ«®</a:t>
            </a:r>
            <a:r>
              <a:rPr b="1" lang="en-US">
                <a:latin typeface="Nudi 01 e"/>
              </a:rPr>
              <a:t>è¢zÀÝ°è</a:t>
            </a:r>
            <a:r>
              <a:rPr b="1" lang="en-US">
                <a:latin typeface="Nudi 01 e"/>
              </a:rPr>
              <a:t> ºÀtªÀ£ÀÄß vÀªÀÄä ¨ÁåAPï SÁvÉUÉ ªÀUÁð¬Ä¹PÉÆ¼Àî§ºÀÄzÀÄ.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UÁæºÀPÀjUÉ</a:t>
            </a:r>
            <a:r>
              <a:rPr b="1" lang="en-US">
                <a:latin typeface="Nudi 01 e"/>
              </a:rPr>
              <a:t> PÀAw£À ªÀÄÆ®PÀ ªÀ¸ÀÄÛUÀ¼ÀÄ </a:t>
            </a:r>
            <a:r>
              <a:rPr b="1" lang="en-US">
                <a:latin typeface="Nudi 01 e"/>
              </a:rPr>
              <a:t>CUÀvÀå«zÀÝ°è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CAvÀºÀ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UÁæºÀPÀgÀÄ</a:t>
            </a:r>
            <a:r>
              <a:rPr b="1" lang="en-US">
                <a:latin typeface="Nudi 01 e"/>
              </a:rPr>
              <a:t> £</a:t>
            </a:r>
            <a:r>
              <a:rPr b="1" lang="en-US">
                <a:latin typeface="Nudi 01 e"/>
              </a:rPr>
              <a:t>À«ÄäAzÀ</a:t>
            </a:r>
            <a:r>
              <a:rPr b="1" lang="en-US">
                <a:latin typeface="Nudi 01 e"/>
              </a:rPr>
              <a:t> 5,000/- </a:t>
            </a:r>
            <a:r>
              <a:rPr b="1" lang="en-US">
                <a:latin typeface="Nudi 01 e"/>
              </a:rPr>
              <a:t>gÀÆgÀµÀÄÖ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PÀ«ÄµÀ£ï</a:t>
            </a:r>
            <a:r>
              <a:rPr b="1" lang="en-US">
                <a:latin typeface="Nudi 01 e"/>
              </a:rPr>
              <a:t> ¥ÀqÉzÀ £</a:t>
            </a:r>
            <a:r>
              <a:rPr b="1" lang="en-US">
                <a:latin typeface="Nudi 01 e"/>
              </a:rPr>
              <a:t>ÀAvÀgÀªÀµÉÖÃ</a:t>
            </a:r>
            <a:r>
              <a:rPr b="1" lang="en-US">
                <a:latin typeface="Nudi 01 e"/>
              </a:rPr>
              <a:t> PÀAw£À ªÀÄÆ®PÀ ªÀ¸ÀÄÛUÀ¼ÀÄ ®¨</a:t>
            </a:r>
            <a:r>
              <a:rPr b="1" lang="en-US">
                <a:latin typeface="Nudi 01 e"/>
              </a:rPr>
              <a:t>sÀå«gÀÄvÀÛªÉ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£</a:t>
            </a:r>
            <a:r>
              <a:rPr b="1" lang="en-US">
                <a:latin typeface="Nudi 01 e"/>
              </a:rPr>
              <a:t>ÀªÀÄä°ègÀÄªÀ</a:t>
            </a:r>
            <a:r>
              <a:rPr b="1" lang="en-US">
                <a:latin typeface="Nudi 01 e"/>
              </a:rPr>
              <a:t> ªÀ¸ÀÄÛUÀ¼ÀÄ ª</a:t>
            </a:r>
            <a:r>
              <a:rPr b="1" lang="en-US">
                <a:latin typeface="Nudi 01 e"/>
              </a:rPr>
              <a:t>ÀiÁgÁlªÁzÀ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DzÁAiÀÄzÀ</a:t>
            </a:r>
            <a:r>
              <a:rPr b="1" lang="en-US">
                <a:latin typeface="Nudi 01 e"/>
              </a:rPr>
              <a:t> ªÀÄÆ®¢AzÀ ªÀiÁvÀæ </a:t>
            </a:r>
            <a:r>
              <a:rPr b="1" lang="en-US">
                <a:latin typeface="Nudi 01 e"/>
              </a:rPr>
              <a:t>PÀ«ÄµÀ£ï</a:t>
            </a:r>
            <a:r>
              <a:rPr b="1" lang="en-US">
                <a:latin typeface="Nudi 01 e"/>
              </a:rPr>
              <a:t> ¤</a:t>
            </a:r>
            <a:r>
              <a:rPr b="1" lang="en-US">
                <a:latin typeface="Nudi 01 e"/>
              </a:rPr>
              <a:t>ÃqÀ¯ÁUÀÄªÀÅzÀÄ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¸</a:t>
            </a:r>
            <a:r>
              <a:rPr b="1" lang="en-US">
                <a:latin typeface="Nudi 01 e"/>
              </a:rPr>
              <a:t>ÀzÀ¸ÀågÉ®ègÀÆ</a:t>
            </a:r>
            <a:r>
              <a:rPr b="1" lang="en-US">
                <a:latin typeface="Nudi 01 e"/>
              </a:rPr>
              <a:t> £</a:t>
            </a:r>
            <a:r>
              <a:rPr b="1" lang="en-US">
                <a:latin typeface="Nudi 01 e"/>
              </a:rPr>
              <a:t>ÀªÀÄä°ègÀÄªÀ</a:t>
            </a:r>
            <a:r>
              <a:rPr b="1" lang="en-US">
                <a:latin typeface="Nudi 01 e"/>
              </a:rPr>
              <a:t> ªÀ¸ÀÄÛUÀ¼À£ÀÄß RjÃ¢¸À¯ÉÃ¨ÉÃPÉA§ </a:t>
            </a:r>
            <a:r>
              <a:rPr b="1" lang="en-US">
                <a:latin typeface="Nudi 01 e"/>
              </a:rPr>
              <a:t>PÀqÁØAiÀÄzÀ</a:t>
            </a:r>
            <a:r>
              <a:rPr b="1" lang="en-US">
                <a:latin typeface="Nudi 01 e"/>
              </a:rPr>
              <a:t> ¤AiÀÄªÀÄ«®</a:t>
            </a:r>
            <a:r>
              <a:rPr b="1" lang="en-US">
                <a:latin typeface="Nudi 01 e"/>
              </a:rPr>
              <a:t>è¢zÀÝgÀÆ</a:t>
            </a:r>
            <a:r>
              <a:rPr b="1" lang="en-US">
                <a:latin typeface="Nudi 01 e"/>
              </a:rPr>
              <a:t> ¸ÀA¸ÉÜAiÀÄ PÉ®ªÉÇAzÀÄ ¤AiÀÄªÀÄUÀ½UÉ §</a:t>
            </a:r>
            <a:r>
              <a:rPr b="1" lang="en-US">
                <a:latin typeface="Nudi 01 e"/>
              </a:rPr>
              <a:t>zÀÞgÁVgÀ¨ÉÃPÀÄ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F ¸ÀA¸ÉÜAiÀÄÄ ¸</a:t>
            </a:r>
            <a:r>
              <a:rPr b="1" lang="en-US">
                <a:latin typeface="Nudi 01 e"/>
              </a:rPr>
              <a:t>ÀzÀ¸ÀåjAzÀ</a:t>
            </a:r>
            <a:r>
              <a:rPr b="1" lang="en-US">
                <a:latin typeface="Nudi 01 e"/>
              </a:rPr>
              <a:t> AiÀiÁªÀÅzÉÃ ¸</a:t>
            </a:r>
            <a:r>
              <a:rPr b="1" lang="en-US">
                <a:latin typeface="Nudi 01 e"/>
              </a:rPr>
              <a:t>ÀÄgÀPÀëvÁ</a:t>
            </a:r>
            <a:r>
              <a:rPr b="1" lang="en-US">
                <a:latin typeface="Nudi 01 e"/>
              </a:rPr>
              <a:t> PÀgÁgÀÄUÀ¼À£ÀÄß (£ÀµÀÖ ¥ÀjºÁgÀ ¸</a:t>
            </a:r>
            <a:r>
              <a:rPr b="1" lang="en-US">
                <a:latin typeface="Nudi 01 e"/>
              </a:rPr>
              <a:t>ÀÄgÀPÀëvÁ</a:t>
            </a:r>
            <a:r>
              <a:rPr b="1" lang="en-US">
                <a:latin typeface="Nudi 01 e"/>
              </a:rPr>
              <a:t> PÀgÁgÀÄ ¥ÀvÀæ) ¥ÀqÉAiÀÄzÉÃ ªÀ¸ÀÄÛUÀ¼À£ÀÄß PÀAvÀÄUÀ¼À°è ¤ÃqÀÄwÛgÀÄªÀ PÁgÀt £ÁªÀÅ ¥</a:t>
            </a:r>
            <a:r>
              <a:rPr b="1" lang="en-US">
                <a:latin typeface="Nudi 01 e"/>
              </a:rPr>
              <a:t>ÀæwAiÉÆ§âgÀ</a:t>
            </a:r>
            <a:r>
              <a:rPr b="1" lang="en-US">
                <a:latin typeface="Nudi 01 e"/>
              </a:rPr>
              <a:t> ¸</a:t>
            </a:r>
            <a:r>
              <a:rPr b="1" lang="en-US">
                <a:latin typeface="Nudi 01 e"/>
              </a:rPr>
              <a:t>ÀzÀ¸ÀåvÀéPÀÆÌ</a:t>
            </a:r>
            <a:r>
              <a:rPr b="1" lang="en-US">
                <a:latin typeface="Nudi 01 e"/>
              </a:rPr>
              <a:t> ªÀÄÄAUÀqÀ ºÀt 1,100/- gÀÆUÀ¼À£ÀÄß ¥</a:t>
            </a:r>
            <a:r>
              <a:rPr b="1" lang="en-US">
                <a:latin typeface="Nudi 01 e"/>
              </a:rPr>
              <a:t>ÀqÉ¢gÀÄvÉÛÃªÉ</a:t>
            </a:r>
            <a:r>
              <a:rPr b="1" lang="en-US">
                <a:latin typeface="Nudi 01 e"/>
              </a:rPr>
              <a:t>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¸</a:t>
            </a:r>
            <a:r>
              <a:rPr b="1" lang="en-US">
                <a:latin typeface="Nudi 01 e"/>
              </a:rPr>
              <a:t>ÀzÀ¸ÀåvÀé</a:t>
            </a:r>
            <a:r>
              <a:rPr b="1" lang="en-US">
                <a:latin typeface="Nudi 01 e"/>
              </a:rPr>
              <a:t> ¥</a:t>
            </a:r>
            <a:r>
              <a:rPr b="1" lang="en-US">
                <a:latin typeface="Nudi 01 e"/>
              </a:rPr>
              <a:t>ÀqÉzÀÄPÉÆAqÀ</a:t>
            </a:r>
            <a:r>
              <a:rPr b="1" lang="en-US">
                <a:latin typeface="Nudi 01 e"/>
              </a:rPr>
              <a:t> ª</a:t>
            </a:r>
            <a:r>
              <a:rPr b="1" lang="en-US">
                <a:latin typeface="Nudi 01 e"/>
              </a:rPr>
              <a:t>ÀåQÛ</a:t>
            </a:r>
            <a:r>
              <a:rPr b="1" lang="en-US">
                <a:latin typeface="Nudi 01 e"/>
              </a:rPr>
              <a:t> ªÀÄvÉÛ ªÀÄÆgÀÄ d£ÀgÀ£ÀÄß ¸</a:t>
            </a:r>
            <a:r>
              <a:rPr b="1" lang="en-US">
                <a:latin typeface="Nudi 01 e"/>
              </a:rPr>
              <a:t>ÀzÀ¸ÀåvÀéPÉÌ</a:t>
            </a:r>
            <a:r>
              <a:rPr b="1" lang="en-US">
                <a:latin typeface="Nudi 01 e"/>
              </a:rPr>
              <a:t> £ÉÆAzÁ¬Ä¹ vÁªÀÅ ªÉÆzÀ®Ä ¤ÃrzÀ ªÀÄÄAUÀqÀ ºÀtªÀ£ÀÄß »A¥ÀqÉAiÀÄ§ºÀÄzÀÄ. MAzÀÄ ªÉÃ¼É AiÀiÁªÀÅzÉÃ ¸</a:t>
            </a:r>
            <a:r>
              <a:rPr b="1" lang="en-US">
                <a:latin typeface="Nudi 01 e"/>
              </a:rPr>
              <a:t>ÀzÀ¸ÀågÀ£ÀÄß</a:t>
            </a:r>
            <a:r>
              <a:rPr b="1" lang="en-US">
                <a:latin typeface="Nudi 01 e"/>
              </a:rPr>
              <a:t> ¸</a:t>
            </a:r>
            <a:r>
              <a:rPr b="1" lang="en-US">
                <a:latin typeface="Nudi 01 e"/>
              </a:rPr>
              <a:t>ÀzÀ¸ÀåvÀéPÉÌ</a:t>
            </a:r>
            <a:r>
              <a:rPr b="1" lang="en-US">
                <a:latin typeface="Nudi 01 e"/>
              </a:rPr>
              <a:t> £</a:t>
            </a:r>
            <a:r>
              <a:rPr b="1" lang="en-US">
                <a:latin typeface="Nudi 01 e"/>
              </a:rPr>
              <a:t>ÉÆAzÁ¬Ä¸ÀzÉÃ</a:t>
            </a:r>
            <a:r>
              <a:rPr b="1" lang="en-US">
                <a:latin typeface="Nudi 01 e"/>
              </a:rPr>
              <a:t> EzÀÝ°è CzÀgÀ §</a:t>
            </a:r>
            <a:r>
              <a:rPr b="1" lang="en-US">
                <a:latin typeface="Nudi 01 e"/>
              </a:rPr>
              <a:t>zÀ¯ÁV</a:t>
            </a:r>
            <a:r>
              <a:rPr b="1" lang="en-US">
                <a:latin typeface="Nudi 01 e"/>
              </a:rPr>
              <a:t> D ªÀÄÄAUÀqÀ ºÀtzÀ eÉÆvÉUÉ PÀ¤µÀÖ 4000/-gÀÆ ª</a:t>
            </a:r>
            <a:r>
              <a:rPr b="1" lang="en-US">
                <a:latin typeface="Nudi 01 e"/>
              </a:rPr>
              <a:t>ÀiË®åzÀ</a:t>
            </a:r>
            <a:r>
              <a:rPr b="1" lang="en-US">
                <a:latin typeface="Nudi 01 e"/>
              </a:rPr>
              <a:t> ªÀ¸ÀÄÛUÀ¼À£ÀÄß ªÀÄÄAUÀqÀ ºÀtzÀ </a:t>
            </a:r>
            <a:r>
              <a:rPr b="1" lang="en-US">
                <a:latin typeface="Nudi 01 e"/>
              </a:rPr>
              <a:t>dªÀiÁzÉÆA¢UÉ</a:t>
            </a:r>
            <a:r>
              <a:rPr b="1" lang="en-US">
                <a:latin typeface="Nudi 01 e"/>
              </a:rPr>
              <a:t> ªÀ¸ÀÄÛUÀ¼À£ÀÄß RjÃ¢¸ÀÄªÀ ªÀÄÆ®PÀ »A¥ÀqÉAiÀÄ§ºÀÄzÀÄ. 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¥</a:t>
            </a:r>
            <a:r>
              <a:rPr b="1" lang="en-US">
                <a:latin typeface="Nudi 01 e"/>
              </a:rPr>
              <a:t>ÀÆwð</a:t>
            </a:r>
            <a:r>
              <a:rPr b="1" lang="en-US">
                <a:latin typeface="Nudi 01 e"/>
              </a:rPr>
              <a:t> ºÀt ¥ÁªÀw¹ £</a:t>
            </a:r>
            <a:r>
              <a:rPr b="1" lang="en-US">
                <a:latin typeface="Nudi 01 e"/>
              </a:rPr>
              <a:t>ÀªÀÄä°ègÀÄªÀ</a:t>
            </a:r>
            <a:r>
              <a:rPr b="1" lang="en-US">
                <a:latin typeface="Nudi 01 e"/>
              </a:rPr>
              <a:t> ªÀ¸ÀÄÛUÀ¼À£ÀÄß RjÃ¢¸ÀÄªÀ </a:t>
            </a:r>
            <a:r>
              <a:rPr b="1" lang="en-US">
                <a:latin typeface="Nudi 01 e"/>
              </a:rPr>
              <a:t>UÁæºÀPÀjUÉ</a:t>
            </a:r>
            <a:r>
              <a:rPr b="1" lang="en-US">
                <a:latin typeface="Nudi 01 e"/>
              </a:rPr>
              <a:t> ±ÉÃ 5 gÀµÀÄÖ </a:t>
            </a:r>
            <a:r>
              <a:rPr b="1" lang="en-US">
                <a:latin typeface="Nudi 01 e"/>
              </a:rPr>
              <a:t>jAiÀiÁ¬Äw</a:t>
            </a:r>
            <a:r>
              <a:rPr b="1" lang="en-US">
                <a:latin typeface="Nudi 01 e"/>
              </a:rPr>
              <a:t> zÉÆgÉAiÀÄÄvÀÛzÉ.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¸ÀA¸ÉÜAiÀÄ°è </a:t>
            </a:r>
            <a:r>
              <a:rPr b="1" lang="en-US">
                <a:latin typeface="Nudi 01 e"/>
              </a:rPr>
              <a:t>UÁæºÀPÀgÀ£ÀÄß</a:t>
            </a:r>
            <a:r>
              <a:rPr b="1" lang="en-US">
                <a:latin typeface="Nudi 01 e"/>
              </a:rPr>
              <a:t> ºÉaÑ¸ÀÄªÀ zÀÈ¶Ö¬ÄAzÀ ªÀiÁvÀæ </a:t>
            </a:r>
            <a:r>
              <a:rPr b="1" lang="en-US">
                <a:latin typeface="Nudi 01 e"/>
              </a:rPr>
              <a:t>PÀ«ÄµÀ£ï</a:t>
            </a:r>
            <a:r>
              <a:rPr b="1" lang="en-US">
                <a:latin typeface="Nudi 01 e"/>
              </a:rPr>
              <a:t> ¤</a:t>
            </a:r>
            <a:r>
              <a:rPr b="1" lang="en-US">
                <a:latin typeface="Nudi 01 e"/>
              </a:rPr>
              <a:t>ÃqÀ¯ÁUÀÄwÛzÀÄÝ</a:t>
            </a:r>
            <a:r>
              <a:rPr b="1" lang="en-US">
                <a:latin typeface="Nudi 01 e"/>
              </a:rPr>
              <a:t> EzÀgÀ ªÀÄÄRå GzÉÝÃ±À £</a:t>
            </a:r>
            <a:r>
              <a:rPr b="1" lang="en-US">
                <a:latin typeface="Nudi 01 e"/>
              </a:rPr>
              <a:t>ÀªÀÄä°ègÀÄªÀ</a:t>
            </a:r>
            <a:r>
              <a:rPr b="1" lang="en-US">
                <a:latin typeface="Nudi 01 e"/>
              </a:rPr>
              <a:t> ªÀ¸ÀÄÛUÀ¼À£ÀÄß ªÀiÁgÁl ª</a:t>
            </a:r>
            <a:r>
              <a:rPr b="1" lang="en-US">
                <a:latin typeface="Nudi 01 e"/>
              </a:rPr>
              <a:t>ÀiÁqÀÄªÀÅzÁVzÉAiÉÄÃ</a:t>
            </a:r>
            <a:r>
              <a:rPr b="1" lang="en-US">
                <a:latin typeface="Nudi 01 e"/>
              </a:rPr>
              <a:t> ºÉÆgÀvÀÄ ¨ÉÃgÉ AiÀiÁªÀÅzÉÃ </a:t>
            </a:r>
            <a:r>
              <a:rPr b="1" lang="en-US">
                <a:latin typeface="Nudi 01 e"/>
              </a:rPr>
              <a:t>GzÉÝÃ±À«gÀÄªÀÅ</a:t>
            </a:r>
            <a:r>
              <a:rPr b="1" lang="en-US">
                <a:latin typeface="Nudi 01 e"/>
              </a:rPr>
              <a:t>¢®è.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¸</a:t>
            </a:r>
            <a:r>
              <a:rPr b="1" lang="en-US">
                <a:latin typeface="Nudi 01 e"/>
              </a:rPr>
              <a:t>ÀzÀ¸ÀåvÀéªÀ£ÀÄß</a:t>
            </a:r>
            <a:r>
              <a:rPr b="1" lang="en-US">
                <a:latin typeface="Nudi 01 e"/>
              </a:rPr>
              <a:t> ªÀÄÄAzÀÄªÀgÉ¸À®Ä EµÀÖ«®</a:t>
            </a:r>
            <a:r>
              <a:rPr b="1" lang="en-US">
                <a:latin typeface="Nudi 01 e"/>
              </a:rPr>
              <a:t>è¢zÀÝ°è</a:t>
            </a:r>
            <a:r>
              <a:rPr b="1" lang="en-US">
                <a:latin typeface="Nudi 01 e"/>
              </a:rPr>
              <a:t> ¸ÀA¸ÉÜAiÀÄ UÀªÀÄ£ÀPÉÌ vÀAzÀÄ gÀzÀÄÝ¥Àr¹PÉÆ¼Àî§ºÀÄzÀÄ. (¸ÀÆZÀ£É: gÀzÀÄÝUÉÆ½¹PÉÆ¼Àî¨ÉÃPÁzÀAvÀºÀ ¸ÀzÀ¸ÀågÀÄ ¸ÀA¸ÉÜUÉ ¸ÉÃj PÀ¤µÀÖ 6 wAUÀ¼ÁVgÀ¨ÉÃPÀÄ)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£ÀªÀÄä ¸ÀA¸ÉÜAiÀÄ </a:t>
            </a:r>
            <a:r>
              <a:rPr b="1" lang="en-US">
                <a:latin typeface="Nudi 01 e"/>
              </a:rPr>
              <a:t>PÀqÉ¬ÄAzÀ</a:t>
            </a:r>
            <a:r>
              <a:rPr b="1" lang="en-US">
                <a:latin typeface="Nudi 01 e"/>
              </a:rPr>
              <a:t> AiÀiÁªÀÅzÉÃ jÃwAiÀÄ vÉÆAzÀgÉUÀ¼ÀÄ PÀAqÀÄ§AzÀ°è ¸ÀA¸ÉÜAiÀÄ UÀªÀÄ£ÀPÉÌ vÀAzÀgÉ §UÉºÀj¹PÉÆqÀ¯ÁUÀÄvÀÛzÉ.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UÁæºÀPÀjUÉ</a:t>
            </a:r>
            <a:r>
              <a:rPr b="1" lang="en-US">
                <a:latin typeface="Nudi 01 e"/>
              </a:rPr>
              <a:t> ªÀ¸ÀÄÛUÀ¼À£ÀÄß ¥</a:t>
            </a:r>
            <a:r>
              <a:rPr b="1" lang="en-US">
                <a:latin typeface="Nudi 01 e"/>
              </a:rPr>
              <a:t>ÁægÀA¨sÀzÀ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PÀAvÀÄ</a:t>
            </a:r>
            <a:r>
              <a:rPr b="1" lang="en-US">
                <a:latin typeface="Nudi 01 e"/>
              </a:rPr>
              <a:t> 5,000/- gÀÆUÀ½AzÀ ¥</a:t>
            </a:r>
            <a:r>
              <a:rPr b="1" lang="en-US">
                <a:latin typeface="Nudi 01 e"/>
              </a:rPr>
              <a:t>ÁægÀA¨sÀªÁVzÀÄÝ</a:t>
            </a:r>
            <a:r>
              <a:rPr b="1" lang="en-US">
                <a:latin typeface="Nudi 01 e"/>
              </a:rPr>
              <a:t>, £</a:t>
            </a:r>
            <a:r>
              <a:rPr b="1" lang="en-US">
                <a:latin typeface="Nudi 01 e"/>
              </a:rPr>
              <a:t>ÀAvÀgÀzÀ</a:t>
            </a:r>
            <a:r>
              <a:rPr b="1" lang="en-US">
                <a:latin typeface="Nudi 01 e"/>
              </a:rPr>
              <a:t> PÀAvÀÄUÀ¼ÀÄ ¥ÀæwÃ 5,000/-PÉÌ ºÉZÀÄÑvÀÛzÉ.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UÁæºÀPÀjUÉ</a:t>
            </a:r>
            <a:r>
              <a:rPr b="1" lang="en-US">
                <a:latin typeface="Nudi 01 e"/>
              </a:rPr>
              <a:t> PÀAw£À ªÀÄÆ®PÀ ªÀ¸ÀÄÛUÀ¼ÀÄ ¨</a:t>
            </a:r>
            <a:r>
              <a:rPr b="1" lang="en-US">
                <a:latin typeface="Nudi 01 e"/>
              </a:rPr>
              <a:t>ÉÃQzÀÝ°è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CAvÀºÀ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UÁæºÀPÀjUÉ</a:t>
            </a:r>
            <a:r>
              <a:rPr b="1" lang="en-US">
                <a:latin typeface="Nudi 01 e"/>
              </a:rPr>
              <a:t> AiÀiÁªÀÅzÉÃ ºÀtªÀ£ÀÄß ¥</a:t>
            </a:r>
            <a:r>
              <a:rPr b="1" lang="en-US">
                <a:latin typeface="Nudi 01 e"/>
              </a:rPr>
              <a:t>ÀqÉAiÀÄÄªÀAw®è</a:t>
            </a:r>
            <a:r>
              <a:rPr b="1" lang="en-US">
                <a:latin typeface="Nudi 01 e"/>
              </a:rPr>
              <a:t> §zÀ°UÉ </a:t>
            </a:r>
            <a:r>
              <a:rPr b="1" lang="en-US">
                <a:latin typeface="Nudi 01 e"/>
              </a:rPr>
              <a:t>PÀ«ÄµÀ£ï</a:t>
            </a:r>
            <a:r>
              <a:rPr b="1" lang="en-US">
                <a:latin typeface="Nudi 01 e"/>
              </a:rPr>
              <a:t> ªÀÄÆ®PÀ ª</a:t>
            </a:r>
            <a:r>
              <a:rPr b="1" lang="en-US">
                <a:latin typeface="Nudi 01 e"/>
              </a:rPr>
              <a:t>ÀiÁvÀæªÀµÉÖÃ</a:t>
            </a:r>
            <a:r>
              <a:rPr b="1" lang="en-US">
                <a:latin typeface="Nudi 01 e"/>
              </a:rPr>
              <a:t> dªÀiÁ ªÀiÁrPÉÆ¼Àî¨ÉÃPÀÄ.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¸ÀA¸ÉÜAiÀÄ ¤AiÀÄªÀÄUÀ½UÉ ¸ÀzÀ¸ÀågÀÄ §</a:t>
            </a:r>
            <a:r>
              <a:rPr b="1" lang="en-US">
                <a:latin typeface="Nudi 01 e"/>
              </a:rPr>
              <a:t>zÀÞgÁVgÀ¨ÉÃPÀÄ</a:t>
            </a:r>
            <a:r>
              <a:rPr b="1" lang="en-US">
                <a:latin typeface="Nudi 01 e"/>
              </a:rPr>
              <a:t> </a:t>
            </a:r>
            <a:r>
              <a:rPr b="1" lang="en-US">
                <a:latin typeface="Nudi 01 e"/>
              </a:rPr>
              <a:t>ªÀÄvÀÄÛ ¸ÀA¸ÉÜAiÀÄ </a:t>
            </a:r>
            <a:r>
              <a:rPr b="1" lang="en-US">
                <a:latin typeface="Nudi 01 e"/>
              </a:rPr>
              <a:t>wÃªÀiÁð£ÀªÉÃ</a:t>
            </a:r>
            <a:r>
              <a:rPr b="1" lang="en-US">
                <a:latin typeface="Nudi 01 e"/>
              </a:rPr>
              <a:t> CAwªÀÄ wÃªÀiÁð£À.</a:t>
            </a:r>
          </a:p>
          <a:p>
            <a:pPr lvl="0" algn="just" rtl="0" marL="342900" indent="-342900">
              <a:buFont typeface="Franklin Gothic Book"/>
              <a:buAutoNum type="arabicPeriod"/>
            </a:pPr>
            <a:r>
              <a:rPr b="1" lang="en-US">
                <a:latin typeface="Nudi 01 e"/>
              </a:rPr>
              <a:t>F ªÉÄÃ°£À J¯Áè ¤AiÀÄªÀÄ ºÁUÀÆ ¤§AzsÀ£ÉUÀ½UÉ M¦à ¸À» ªÀiÁr ¸</a:t>
            </a:r>
            <a:r>
              <a:rPr b="1" lang="en-US">
                <a:latin typeface="Nudi 01 e"/>
              </a:rPr>
              <a:t>ÀzÀ¸ÀåvÀé</a:t>
            </a:r>
            <a:r>
              <a:rPr b="1" lang="en-US">
                <a:latin typeface="Nudi 01 e"/>
              </a:rPr>
              <a:t> ¥</a:t>
            </a:r>
            <a:r>
              <a:rPr b="1" lang="en-US">
                <a:latin typeface="Nudi 01 e"/>
              </a:rPr>
              <a:t>ÀqÉ¢gÀÄvÉÛÃ£É</a:t>
            </a:r>
            <a:r>
              <a:rPr b="1" lang="en-US">
                <a:latin typeface="Nudi 01 e"/>
              </a:rPr>
              <a:t>.</a:t>
            </a:r>
          </a:p>
        </p:txBody>
      </p:sp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71750" y="561520"/>
            <a:ext cx="5583012" cy="685799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b="1" i="1" u="sng"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 Gothic"/>
              </a:rPr>
              <a:t>A Unique and Simple Plan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71750" y="3097783"/>
            <a:ext cx="5238297" cy="1589177"/>
          </a:xfrm>
          <a:prstGeom prst="rect"/>
        </p:spPr>
        <p:txBody>
          <a:bodyPr>
            <a:normAutofit fontScale="54000" lnSpcReduction="20000"/>
          </a:bodyPr>
          <a:lstStyle>
            <a:lvl1pPr lvl="0" rtl="0">
              <a:defRPr/>
            </a:lvl1pPr>
          </a:lstStyle>
          <a:p>
            <a:pPr lvl="0" rtl="0" marL="1371600" indent="-1371600">
              <a:lnSpc>
                <a:spcPct val="120000"/>
              </a:lnSpc>
            </a:pPr>
            <a:r>
              <a:rPr sz="5900" b="1" lang="en-I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sz="5900" b="1" lang="en-I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By Paying </a:t>
            </a:r>
          </a:p>
          <a:p>
            <a:pPr lvl="0" rtl="0" marL="514350" indent="-514350">
              <a:lnSpc>
                <a:spcPct val="120000"/>
              </a:lnSpc>
            </a:pP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</a:t>
            </a: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Membership</a:t>
            </a:r>
          </a:p>
          <a:p>
            <a:pPr lvl="0" rtl="0" marL="514350" indent="-514350">
              <a:lnSpc>
                <a:spcPct val="120000"/>
              </a:lnSpc>
            </a:pP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By </a:t>
            </a: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Paying </a:t>
            </a:r>
            <a:r>
              <a:rPr sz="5900" b="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</a:t>
            </a: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</a:t>
            </a:r>
            <a:r>
              <a:rPr sz="5900" b="0"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4" name=""/>
          <p:cNvSpPr txBox="1"/>
          <p:nvPr>
            <p:ph type="body" idx="3" sz="quarter"/>
          </p:nvPr>
        </p:nvSpPr>
        <p:spPr>
          <a:xfrm>
            <a:off x="771750" y="4979060"/>
            <a:ext cx="6261781" cy="1651001"/>
          </a:xfrm>
          <a:prstGeom prst="rect"/>
        </p:spPr>
        <p:txBody>
          <a:bodyPr>
            <a:normAutofit fontScale="99000"/>
          </a:bodyPr>
          <a:lstStyle>
            <a:lvl1pPr lvl="0" rtl="0">
              <a:defRPr/>
            </a:lvl1pPr>
          </a:lstStyle>
          <a:p>
            <a:pPr lvl="0" rtl="0" marL="1371600" indent="-1371600">
              <a:lnSpc>
                <a:spcPct val="80000"/>
              </a:lnSpc>
              <a:buNone/>
            </a:pPr>
            <a:r>
              <a:rPr sz="3200" b="1" lang="en-I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By purchasing </a:t>
            </a:r>
            <a:r>
              <a:rPr sz="3200" b="1" lang="en-I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  products</a:t>
            </a:r>
          </a:p>
          <a:p>
            <a:pPr lvl="0" algn="just" rtl="0" marL="0" indent="0">
              <a:buNone/>
            </a:pP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</a:t>
            </a: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get </a:t>
            </a: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  <a:p>
            <a:pPr lvl="0" algn="just" rtl="0" marL="0" indent="0">
              <a:buNone/>
            </a:pP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	purchasing </a:t>
            </a: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loved product </a:t>
            </a: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from </a:t>
            </a:r>
            <a:r>
              <a:rPr sz="2800" lang="en-US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us.</a:t>
            </a:r>
          </a:p>
        </p:txBody>
      </p:sp>
      <p:sp>
        <p:nvSpPr>
          <p:cNvPr id="5" name=""/>
          <p:cNvSpPr txBox="1"/>
          <p:nvPr/>
        </p:nvSpPr>
        <p:spPr>
          <a:xfrm>
            <a:off x="665465" y="2243641"/>
            <a:ext cx="7437135" cy="731427"/>
          </a:xfrm>
          <a:prstGeom prst="rect"/>
        </p:spPr>
        <p:txBody>
          <a:bodyPr wrap="square"/>
          <a:lstStyle>
            <a:lvl1pPr lvl="0" rtl="0">
              <a:defRPr/>
            </a:lvl1pPr>
          </a:lstStyle>
          <a:p>
            <a:pPr lvl="0" rtl="0" marL="0" indent="0">
              <a:buNone/>
            </a:pPr>
            <a:r>
              <a:rPr sz="2800" b="1" i="1" baseline="0" lang="en-US">
                <a:solidFill>
                  <a:schemeClr val="bg2">
                    <a:lumMod val="25000"/>
                  </a:schemeClr>
                </a:solidFill>
                <a:latin typeface="Arial Black"/>
              </a:rPr>
              <a:t>2 WAYS TO GET MEMBERSHIP</a:t>
            </a:r>
          </a:p>
        </p:txBody>
      </p:sp>
      <p:sp>
        <p:nvSpPr>
          <p:cNvPr id="6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7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233143" y="5225143"/>
            <a:ext cx="2470795" cy="3232622"/>
          </a:xfrm>
          <a:prstGeom prst="rect"/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2001440" y="342296"/>
            <a:ext cx="3467100" cy="1075268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sz="4800" b="1" i="1" u="sng" lang="en-US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BENEFITS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81013" y="2167468"/>
            <a:ext cx="6157912" cy="5770032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>
              <a:buClr>
                <a:srgbClr val="66FF99"/>
              </a:buClr>
              <a:buSzPct val="76000"/>
              <a:buFont typeface="Arial"/>
              <a:buChar char="•"/>
            </a:pPr>
            <a:r>
              <a:rPr sz="2000" lang="en-US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Get your loved product</a:t>
            </a:r>
          </a:p>
          <a:p>
            <a:pPr lvl="0" rtl="0">
              <a:buClr>
                <a:srgbClr val="66FF99"/>
              </a:buClr>
              <a:buSzPct val="76000"/>
              <a:buFont typeface="Arial"/>
              <a:buChar char="•"/>
            </a:pPr>
            <a:r>
              <a:rPr sz="2000" lang="en-US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Life time membership</a:t>
            </a:r>
          </a:p>
          <a:p>
            <a:pPr lvl="0" rtl="0">
              <a:buClr>
                <a:srgbClr val="66FF99"/>
              </a:buClr>
              <a:buSzPct val="76000"/>
              <a:buFont typeface="Arial"/>
              <a:buChar char="•"/>
            </a:pPr>
            <a:r>
              <a:rPr sz="2000" lang="en-US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Work as an agent</a:t>
            </a:r>
          </a:p>
          <a:p>
            <a:pPr lvl="0" rtl="0">
              <a:buClr>
                <a:srgbClr val="66FF99"/>
              </a:buClr>
              <a:buSzPct val="76000"/>
              <a:buFont typeface="Arial"/>
              <a:buChar char="•"/>
            </a:pPr>
            <a:r>
              <a:rPr sz="2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5 types</a:t>
            </a:r>
            <a:r>
              <a:rPr sz="2000" lang="en-US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of income</a:t>
            </a:r>
          </a:p>
          <a:p>
            <a:pPr lvl="0" rtl="0">
              <a:buClr>
                <a:srgbClr val="66FF99"/>
              </a:buClr>
              <a:buSzPct val="76000"/>
              <a:buFont typeface="Arial"/>
              <a:buChar char="•"/>
            </a:pPr>
            <a:r>
              <a:rPr sz="2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Get 5% offer on products</a:t>
            </a:r>
          </a:p>
          <a:p>
            <a:pPr lvl="0" rtl="0">
              <a:lnSpc>
                <a:spcPct val="100000"/>
              </a:lnSpc>
              <a:buClr>
                <a:srgbClr val="66FF99"/>
              </a:buClr>
              <a:buSzPct val="76000"/>
              <a:buFont typeface="Arial"/>
              <a:buChar char="•"/>
            </a:pPr>
            <a:r>
              <a:rPr sz="2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Buy through EMI with 0% interest</a:t>
            </a:r>
          </a:p>
          <a:p>
            <a:pPr lvl="0" rtl="0" marL="0" indent="0">
              <a:lnSpc>
                <a:spcPct val="100000"/>
              </a:lnSpc>
              <a:buNone/>
            </a:pPr>
            <a:r>
              <a:rPr sz="2000" lang="en-US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  </a:t>
            </a:r>
            <a:r>
              <a:rPr sz="1600" baseline="-25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* (customer commission amount will be consider as </a:t>
            </a:r>
            <a:r>
              <a:rPr sz="1600" baseline="-25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emi</a:t>
            </a:r>
            <a:r>
              <a:rPr sz="1600" baseline="-25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for ordered product</a:t>
            </a:r>
            <a:r>
              <a:rPr sz="1600" baseline="-25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)</a:t>
            </a:r>
          </a:p>
          <a:p>
            <a:pPr lvl="0" rtl="0">
              <a:buClr>
                <a:srgbClr val="17F131"/>
              </a:buClr>
              <a:buFont typeface="Arial"/>
              <a:buChar char="•"/>
            </a:pPr>
            <a:r>
              <a:rPr sz="2000" lang="en-US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One</a:t>
            </a:r>
            <a:r>
              <a:rPr sz="2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person can get more ID's</a:t>
            </a:r>
          </a:p>
          <a:p>
            <a:pPr lvl="0" rtl="0">
              <a:buClr>
                <a:srgbClr val="17F131"/>
              </a:buClr>
              <a:buFont typeface="Arial"/>
              <a:buChar char="•"/>
            </a:pPr>
            <a:r>
              <a:rPr sz="2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One time payment only</a:t>
            </a:r>
          </a:p>
          <a:p>
            <a:pPr lvl="0" rtl="0">
              <a:buClr>
                <a:srgbClr val="17F131"/>
              </a:buClr>
              <a:buFont typeface="Arial"/>
              <a:buChar char="•"/>
            </a:pPr>
            <a:r>
              <a:rPr sz="2000" lang="en-IN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No down payment</a:t>
            </a:r>
          </a:p>
        </p:txBody>
      </p:sp>
      <p:sp>
        <p:nvSpPr>
          <p:cNvPr id="5" name=""/>
          <p:cNvSpPr txBox="1"/>
          <p:nvPr/>
        </p:nvSpPr>
        <p:spPr>
          <a:xfrm>
            <a:off x="2000250" y="3725334"/>
            <a:ext cx="2857500" cy="169333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/>
        </p:txBody>
      </p:sp>
      <p:sp>
        <p:nvSpPr>
          <p:cNvPr id="6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7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300514" y="200776"/>
            <a:ext cx="4013202" cy="110551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sz="4800" b="1" i="1" u="sng" lang="en-IN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OFFERS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631369" y="4361542"/>
            <a:ext cx="5406574" cy="358140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 marL="342900" indent="-342900">
              <a:lnSpc>
                <a:spcPct val="150000"/>
              </a:lnSpc>
              <a:buFont typeface="Wingdings"/>
              <a:buChar char="v"/>
            </a:pPr>
            <a:r>
              <a:rPr sz="3200" b="1" i="1" u="sng" lang="en-US">
                <a:solidFill>
                  <a:srgbClr val="00B0F0"/>
                </a:solidFill>
                <a:latin typeface="Arial"/>
              </a:rPr>
              <a:t>5% Off on all products</a:t>
            </a:r>
          </a:p>
          <a:p>
            <a:pPr lvl="0" algn="just" rtl="0" marL="457200" indent="-457200">
              <a:lnSpc>
                <a:spcPct val="150000"/>
              </a:lnSpc>
              <a:buFont typeface="Arial"/>
              <a:buChar char="•"/>
            </a:pPr>
            <a:r>
              <a:rPr sz="2600" lang="en-US">
                <a:solidFill>
                  <a:schemeClr val="tx2"/>
                </a:solidFill>
                <a:latin typeface="Andalus"/>
              </a:rPr>
              <a:t>	Buy </a:t>
            </a:r>
            <a:r>
              <a:rPr sz="2600" lang="en-US">
                <a:solidFill>
                  <a:schemeClr val="tx2"/>
                </a:solidFill>
                <a:latin typeface="Andalus"/>
              </a:rPr>
              <a:t>Products And Get 5% Off </a:t>
            </a:r>
            <a:r>
              <a:rPr sz="2600" lang="en-US">
                <a:solidFill>
                  <a:schemeClr val="tx2"/>
                </a:solidFill>
                <a:latin typeface="Andalus"/>
              </a:rPr>
              <a:t>	On </a:t>
            </a:r>
            <a:r>
              <a:rPr sz="2600" lang="en-US">
                <a:solidFill>
                  <a:schemeClr val="tx2"/>
                </a:solidFill>
                <a:latin typeface="Andalus"/>
              </a:rPr>
              <a:t>All Products</a:t>
            </a:r>
          </a:p>
          <a:p>
            <a:pPr lvl="0" algn="just" rtl="0" marL="457200" indent="-457200">
              <a:lnSpc>
                <a:spcPct val="150000"/>
              </a:lnSpc>
              <a:buFont typeface="Arial"/>
              <a:buChar char="•"/>
            </a:pPr>
            <a:r>
              <a:rPr sz="2600" lang="en-US">
                <a:solidFill>
                  <a:schemeClr val="tx2"/>
                </a:solidFill>
                <a:latin typeface="Andalus"/>
              </a:rPr>
              <a:t>	This </a:t>
            </a:r>
            <a:r>
              <a:rPr sz="2600" lang="en-US">
                <a:solidFill>
                  <a:schemeClr val="tx2"/>
                </a:solidFill>
                <a:latin typeface="Andalus"/>
              </a:rPr>
              <a:t>Offer Valid For One Time </a:t>
            </a:r>
            <a:r>
              <a:rPr sz="2600" lang="en-US">
                <a:solidFill>
                  <a:schemeClr val="tx2"/>
                </a:solidFill>
                <a:latin typeface="Andalus"/>
              </a:rPr>
              <a:t>	Payment </a:t>
            </a:r>
            <a:r>
              <a:rPr sz="2600" lang="en-US">
                <a:solidFill>
                  <a:schemeClr val="tx2"/>
                </a:solidFill>
                <a:latin typeface="Andalus"/>
              </a:rPr>
              <a:t>And Buying Option </a:t>
            </a:r>
          </a:p>
        </p:txBody>
      </p:sp>
      <p:sp>
        <p:nvSpPr>
          <p:cNvPr id="4" name=""/>
          <p:cNvSpPr txBox="1"/>
          <p:nvPr>
            <p:ph type="body" idx="3" sz="quarter"/>
          </p:nvPr>
        </p:nvSpPr>
        <p:spPr>
          <a:xfrm>
            <a:off x="631369" y="2467427"/>
            <a:ext cx="5551715" cy="1894116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>
              <a:lnSpc>
                <a:spcPct val="150000"/>
              </a:lnSpc>
              <a:buFont typeface="Wingdings"/>
              <a:buChar char="v"/>
            </a:pPr>
            <a:r>
              <a:rPr sz="3200" b="1" cap="all" u="sng" lang="en-US">
                <a:solidFill>
                  <a:srgbClr val="00B0F0"/>
                </a:solidFill>
                <a:latin typeface="Andalus"/>
              </a:rPr>
              <a:t> EMI option</a:t>
            </a:r>
          </a:p>
          <a:p>
            <a:pPr lvl="1" algn="just" rtl="0">
              <a:lnSpc>
                <a:spcPct val="150000"/>
              </a:lnSpc>
              <a:buNone/>
            </a:pPr>
            <a:r>
              <a:rPr sz="2600" b="0" i="0" lang="en-US">
                <a:latin typeface="Andalus"/>
              </a:rPr>
              <a:t>	Buy </a:t>
            </a:r>
            <a:r>
              <a:rPr sz="2600" b="0" i="0" lang="en-US">
                <a:latin typeface="Andalus"/>
              </a:rPr>
              <a:t>products with EMI option </a:t>
            </a:r>
            <a:r>
              <a:rPr sz="2600" b="0" i="0" lang="en-US">
                <a:latin typeface="Andalus"/>
              </a:rPr>
              <a:t> 	And 	this </a:t>
            </a:r>
            <a:r>
              <a:rPr sz="2600" b="0" i="0" lang="en-US">
                <a:latin typeface="Andalus"/>
              </a:rPr>
              <a:t>offer valid for the </a:t>
            </a:r>
            <a:r>
              <a:rPr sz="2600" b="0" i="0" lang="en-US">
                <a:latin typeface="Andalus"/>
              </a:rPr>
              <a:t>	product </a:t>
            </a:r>
            <a:r>
              <a:rPr sz="2600" b="0" i="0" lang="en-US">
                <a:latin typeface="Andalus"/>
              </a:rPr>
              <a:t>price </a:t>
            </a:r>
            <a:r>
              <a:rPr sz="2600" b="0" i="0" lang="en-US">
                <a:latin typeface="Andalus"/>
              </a:rPr>
              <a:t>	above </a:t>
            </a:r>
            <a:r>
              <a:rPr sz="2600" b="0" i="0" lang="en-US">
                <a:latin typeface="Andalus"/>
              </a:rPr>
              <a:t>10000</a:t>
            </a:r>
          </a:p>
        </p:txBody>
      </p:sp>
      <p:sp>
        <p:nvSpPr>
          <p:cNvPr id="5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6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42369" y="2616208"/>
            <a:ext cx="5144774" cy="4579238"/>
          </a:xfrm>
          <a:prstGeom prst="rect"/>
          <a:ln>
            <a:solidFill>
              <a:srgbClr val="FFFFD0">
                <a:alpha val="0"/>
              </a:srgbClr>
            </a:solidFill>
          </a:ln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1713226" y="330200"/>
            <a:ext cx="4419600" cy="149860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sz="4800" b="1" i="1" cap="all" u="sng" lang="en-US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Income </a:t>
            </a:r>
            <a:r>
              <a:rPr sz="4800" b="1" i="1" cap="all" u="sng" lang="en-US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-1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 rot="16200000">
            <a:off x="206419" y="1951760"/>
            <a:ext cx="6654800" cy="5908136"/>
          </a:xfrm>
          <a:prstGeom prst="rect"/>
        </p:spPr>
        <p:txBody>
          <a:bodyPr>
            <a:normAutofit fontScale="62000" lnSpcReduction="20000"/>
          </a:bodyPr>
          <a:lstStyle>
            <a:lvl1pPr lvl="0" rtl="0">
              <a:defRPr/>
            </a:lvl1pPr>
          </a:lstStyle>
          <a:p>
            <a:pPr lvl="0" rtl="0" marL="0" indent="0">
              <a:buNone/>
            </a:pPr>
            <a:r>
              <a:rPr sz="5400" b="1" i="1" u="sng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Introduce </a:t>
            </a:r>
            <a:r>
              <a:rPr sz="5400" b="1" i="1" u="sng" lang="en-IN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only </a:t>
            </a:r>
            <a:r>
              <a:rPr sz="5400" b="1" i="1" u="sng" lang="en-IN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3 </a:t>
            </a:r>
            <a:r>
              <a:rPr sz="5400" b="1" i="1" u="sng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customers</a:t>
            </a:r>
          </a:p>
          <a:p>
            <a:pPr lvl="0" rtl="0" marL="0" indent="0">
              <a:buNone/>
            </a:pPr>
            <a:r>
              <a:rPr sz="48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rtl="0" marL="0" indent="0">
              <a:buNone/>
            </a:pPr>
            <a:r>
              <a:rPr sz="48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₹1200</a:t>
            </a: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lnSpc>
                <a:spcPct val="170000"/>
              </a:lnSpc>
              <a:buNone/>
            </a:pPr>
          </a:p>
          <a:p>
            <a:pPr lvl="0" rtl="0" marL="514350" indent="-514350">
              <a:lnSpc>
                <a:spcPct val="170000"/>
              </a:lnSpc>
            </a:pPr>
            <a:r>
              <a:rPr sz="2900" b="1" i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Deducted</a:t>
            </a:r>
            <a:r>
              <a:rPr sz="2900" b="1" i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tax and amount can transfer to your bank account </a:t>
            </a:r>
          </a:p>
        </p:txBody>
      </p:sp>
      <p:sp>
        <p:nvSpPr>
          <p:cNvPr id="5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6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 rot="2468921">
            <a:off x="4210965" y="4838265"/>
            <a:ext cx="2267217" cy="3145977"/>
          </a:xfrm>
          <a:prstGeom prst="rect"/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1992086" y="330201"/>
            <a:ext cx="3352800" cy="932542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sz="4800" b="1" i="1" u="sng" lang="en-IN">
                <a:solidFill>
                  <a:srgbClr val="FF3300"/>
                </a:solidFill>
                <a:latin typeface="Arial"/>
              </a:rPr>
              <a:t>INCOME -2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532040" y="1378856"/>
            <a:ext cx="6188074" cy="7765143"/>
          </a:xfrm>
          <a:prstGeom prst="rect"/>
        </p:spPr>
        <p:txBody>
          <a:bodyPr>
            <a:normAutofit fontScale="92000"/>
          </a:bodyPr>
          <a:lstStyle>
            <a:lvl1pPr lvl="0" rtl="0">
              <a:defRPr/>
            </a:lvl1pPr>
          </a:lstStyle>
          <a:p>
            <a:pPr lvl="0" rtl="0" marL="742950" indent="-742950">
              <a:buNone/>
            </a:pPr>
            <a:r>
              <a:rPr sz="4800" i="1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Introduce The Members</a:t>
            </a:r>
          </a:p>
          <a:p>
            <a:pPr lvl="0" rtl="0" marL="742950" indent="-742950">
              <a:buNone/>
            </a:pPr>
          </a:p>
          <a:p>
            <a:pPr lvl="0" rtl="0" marL="742950" indent="-742950">
              <a:buClr>
                <a:srgbClr val="A118B8"/>
              </a:buClr>
              <a:buFont typeface="Franklin Gothic Medium"/>
              <a:buAutoNum type="arabicPeriod"/>
            </a:pP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3:3:3      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₹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</a:p>
          <a:p>
            <a:pPr lvl="0" rtl="0" marL="742950" indent="-742950">
              <a:buClr>
                <a:srgbClr val="A118B8"/>
              </a:buClr>
              <a:buFont typeface="Franklin Gothic Medium"/>
              <a:buAutoNum type="arabicPeriod"/>
            </a:pP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9:9:9       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	₹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1,350</a:t>
            </a:r>
          </a:p>
          <a:p>
            <a:pPr lvl="0" rtl="0" marL="742950" indent="-742950">
              <a:buClr>
                <a:srgbClr val="A118B8"/>
              </a:buClr>
              <a:buFont typeface="Franklin Gothic Medium"/>
              <a:buAutoNum type="arabicPeriod"/>
            </a:pP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27:27:27    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₹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4,050</a:t>
            </a:r>
          </a:p>
          <a:p>
            <a:pPr lvl="0" rtl="0" marL="742950" indent="-742950">
              <a:buClr>
                <a:srgbClr val="A118B8"/>
              </a:buClr>
              <a:buFont typeface="Franklin Gothic Medium"/>
              <a:buAutoNum type="arabicPeriod"/>
            </a:pP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81:81:81       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₹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12,150</a:t>
            </a:r>
          </a:p>
          <a:p>
            <a:pPr lvl="0" rtl="0" marL="742950" indent="-742950">
              <a:buClr>
                <a:srgbClr val="A118B8"/>
              </a:buClr>
              <a:buFont typeface="Franklin Gothic Medium"/>
              <a:buAutoNum type="arabicPeriod"/>
            </a:pP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243:243:243   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₹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36,450</a:t>
            </a:r>
          </a:p>
          <a:p>
            <a:pPr lvl="0" rtl="0" marL="742950" indent="-742950">
              <a:buClr>
                <a:srgbClr val="A118B8"/>
              </a:buClr>
              <a:buFont typeface="Franklin Gothic Medium"/>
              <a:buAutoNum type="arabicPeriod"/>
            </a:pP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729:729:729  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₹ </a:t>
            </a:r>
            <a:r>
              <a:rPr sz="3600" lang="en-IN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1,00,000</a:t>
            </a: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514350" indent="-514350">
              <a:lnSpc>
                <a:spcPct val="170000"/>
              </a:lnSpc>
            </a:pPr>
            <a:r>
              <a:rPr sz="2200" b="1" i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Deducted</a:t>
            </a:r>
            <a:r>
              <a:rPr sz="2200" b="1" i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</a:t>
            </a:r>
            <a:r>
              <a:rPr sz="2200" b="1" i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tax and amount can transfer to your bank account </a:t>
            </a:r>
          </a:p>
        </p:txBody>
      </p:sp>
      <p:sp>
        <p:nvSpPr>
          <p:cNvPr id="5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6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r="10740"/>
          <a:stretch>
            <a:fillRect/>
          </a:stretch>
        </p:blipFill>
        <p:spPr>
          <a:xfrm>
            <a:off x="4810785" y="4622800"/>
            <a:ext cx="1916588" cy="2728686"/>
          </a:xfrm>
          <a:prstGeom prst="rect"/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1943471" y="101600"/>
            <a:ext cx="3639437" cy="101600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sz="4800" b="1" i="1" u="sng" lang="en-IN">
                <a:solidFill>
                  <a:srgbClr val="FF3300"/>
                </a:solidFill>
                <a:latin typeface="Arial"/>
              </a:rPr>
              <a:t>INCOME -3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48489" y="921658"/>
            <a:ext cx="5632997" cy="7830456"/>
          </a:xfrm>
          <a:prstGeom prst="rect"/>
        </p:spPr>
        <p:txBody>
          <a:bodyPr>
            <a:normAutofit fontScale="93000"/>
          </a:bodyPr>
          <a:lstStyle>
            <a:lvl1pPr lvl="0" rtl="0">
              <a:defRPr/>
            </a:lvl1pPr>
          </a:lstStyle>
          <a:p>
            <a:pPr lvl="0" rtl="0" marL="0" indent="0">
              <a:buNone/>
            </a:pPr>
            <a:r>
              <a:rPr sz="4300" b="1" i="1" cap="all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0" rtl="0" marL="0" indent="0">
              <a:buNone/>
            </a:pPr>
            <a:r>
              <a:rPr sz="6400" i="1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Direct Introduce</a:t>
            </a:r>
          </a:p>
          <a:p>
            <a:pPr lvl="0" rtl="0" marL="0" indent="0">
              <a:buNone/>
            </a:pPr>
          </a:p>
          <a:p>
            <a:pPr lvl="0" rtl="0">
              <a:buFont typeface="Wingdings"/>
              <a:buChar char="Ø"/>
            </a:pP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customer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</a:p>
          <a:p>
            <a:pPr lvl="0" rtl="0">
              <a:buFont typeface="Wingdings"/>
              <a:buChar char="Ø"/>
            </a:pP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customer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4,000</a:t>
            </a:r>
          </a:p>
          <a:p>
            <a:pPr lvl="0" rtl="0">
              <a:buFont typeface="Wingdings"/>
              <a:buChar char="Ø"/>
            </a:pP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customer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8,000</a:t>
            </a:r>
          </a:p>
          <a:p>
            <a:pPr lvl="0" rtl="0">
              <a:buFont typeface="Wingdings"/>
              <a:buChar char="Ø"/>
            </a:pP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customer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sz="3000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 </a:t>
            </a:r>
            <a:r>
              <a:rPr sz="30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20,000</a:t>
            </a:r>
          </a:p>
          <a:p>
            <a:pPr lvl="0" rtl="0" marL="0" indent="0">
              <a:buNone/>
            </a:pPr>
            <a:r>
              <a:rPr sz="2600" i="1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Unlimited...!!</a:t>
            </a:r>
          </a:p>
          <a:p>
            <a:pPr lvl="0" rtl="0" marL="0" indent="0">
              <a:buNone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514350" indent="-514350">
              <a:lnSpc>
                <a:spcPct val="120000"/>
              </a:lnSpc>
            </a:pPr>
            <a:r>
              <a:rPr sz="2100" b="1" i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Deducted</a:t>
            </a:r>
            <a:r>
              <a:rPr sz="2100" b="1" i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tax and amount can transfer to your bank account </a:t>
            </a:r>
          </a:p>
        </p:txBody>
      </p:sp>
      <p:sp>
        <p:nvSpPr>
          <p:cNvPr id="5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6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r="5191"/>
          <a:stretch>
            <a:fillRect/>
          </a:stretch>
        </p:blipFill>
        <p:spPr>
          <a:xfrm>
            <a:off x="4167287" y="4470400"/>
            <a:ext cx="2487513" cy="3033486"/>
          </a:xfrm>
          <a:prstGeom prst="rect"/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1428749" y="174172"/>
            <a:ext cx="3810000" cy="124460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sz="4800" b="1" i="1" u="sng" lang="en-IN">
                <a:solidFill>
                  <a:srgbClr val="FF3300"/>
                </a:solidFill>
                <a:latin typeface="Arial"/>
              </a:rPr>
              <a:t>INCOME - 4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10934" y="1418772"/>
            <a:ext cx="5845629" cy="7159171"/>
          </a:xfrm>
          <a:prstGeom prst="rect"/>
        </p:spPr>
        <p:txBody>
          <a:bodyPr>
            <a:normAutofit fontScale="86000" lnSpcReduction="20000"/>
          </a:bodyPr>
          <a:lstStyle>
            <a:lvl1pPr lvl="0" rtl="0">
              <a:defRPr/>
            </a:lvl1pPr>
          </a:lstStyle>
          <a:p>
            <a:pPr lvl="0" rtl="0" marL="0" indent="0">
              <a:buNone/>
            </a:pPr>
            <a:r>
              <a:rPr sz="5100" b="1" i="1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sz="5100" b="1" i="1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Earn More Together</a:t>
            </a:r>
          </a:p>
          <a:p>
            <a:pPr lvl="0" rtl="0" marL="0" indent="0">
              <a:buNone/>
            </a:pPr>
          </a:p>
          <a:p>
            <a:pPr lvl="0" rtl="0" marL="0" indent="0">
              <a:buClr>
                <a:srgbClr val="00B050"/>
              </a:buClr>
              <a:buSzPct val="150000"/>
              <a:buFont typeface="Arial"/>
              <a:buChar char="•"/>
            </a:pPr>
            <a:r>
              <a:rPr sz="3700" b="1" lang="en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₹3300 per day</a:t>
            </a:r>
          </a:p>
          <a:p>
            <a:pPr lvl="0" rtl="0" marL="0" indent="0">
              <a:buClr>
                <a:srgbClr val="00B050"/>
              </a:buClr>
              <a:buSzPct val="150000"/>
              <a:buFont typeface="Arial"/>
              <a:buChar char="•"/>
            </a:pPr>
          </a:p>
          <a:p>
            <a:pPr lvl="0" rtl="0" marL="0" indent="0">
              <a:buClr>
                <a:srgbClr val="00B050"/>
              </a:buClr>
              <a:buSzPct val="150000"/>
              <a:buFont typeface="Arial"/>
              <a:buChar char="•"/>
            </a:pPr>
            <a:r>
              <a:rPr sz="3700" b="1" lang="en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₹23100 per week</a:t>
            </a:r>
          </a:p>
          <a:p>
            <a:pPr lvl="0" rtl="0" marL="0" indent="0">
              <a:buClr>
                <a:srgbClr val="00B050"/>
              </a:buClr>
              <a:buSzPct val="150000"/>
              <a:buFont typeface="Arial"/>
              <a:buChar char="•"/>
            </a:pPr>
          </a:p>
          <a:p>
            <a:pPr lvl="0" rtl="0" marL="0" indent="0">
              <a:buClr>
                <a:srgbClr val="00B050"/>
              </a:buClr>
              <a:buSzPct val="150000"/>
              <a:buFont typeface="Arial"/>
              <a:buChar char="•"/>
            </a:pPr>
            <a:r>
              <a:rPr sz="3700" b="1" lang="en-I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₹99000 per month</a:t>
            </a: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514350" indent="-514350">
              <a:lnSpc>
                <a:spcPct val="120000"/>
              </a:lnSpc>
            </a:pPr>
            <a:r>
              <a: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sz="2300" b="1" i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Deducted</a:t>
            </a:r>
            <a:r>
              <a:rPr sz="2300" b="1" i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tax and amount can transfer to your bank account </a:t>
            </a:r>
          </a:p>
        </p:txBody>
      </p:sp>
      <p:sp>
        <p:nvSpPr>
          <p:cNvPr id="5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6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933371" y="3555999"/>
            <a:ext cx="2924629" cy="2567214"/>
          </a:xfrm>
          <a:prstGeom prst="rect"/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1542142" y="228600"/>
            <a:ext cx="4132943" cy="1168400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sz="4800" b="1" i="1" u="sng" lang="en-IN">
                <a:solidFill>
                  <a:srgbClr val="FF3300"/>
                </a:solidFill>
                <a:latin typeface="Arial"/>
              </a:rPr>
              <a:t>INCOME - 5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82600" y="1190171"/>
            <a:ext cx="6019800" cy="7503885"/>
          </a:xfrm>
          <a:prstGeom prst="rect"/>
        </p:spPr>
        <p:txBody>
          <a:bodyPr>
            <a:normAutofit fontScale="94000"/>
          </a:bodyPr>
          <a:lstStyle>
            <a:lvl1pPr lvl="0" rtl="0">
              <a:defRPr/>
            </a:lvl1pPr>
          </a:lstStyle>
          <a:p>
            <a:pPr lvl="0" rtl="0" marL="0" indent="0">
              <a:buNone/>
            </a:pPr>
            <a:r>
              <a:rPr sz="6400" i="1" lang="en-US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Extra </a:t>
            </a:r>
            <a:r>
              <a:rPr sz="6400" i="1" lang="en-IN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gift vouchers </a:t>
            </a:r>
          </a:p>
          <a:p>
            <a:pPr lvl="0" rtl="0" marL="0" indent="0">
              <a:buFont typeface="Arial"/>
              <a:buChar char="•"/>
            </a:pPr>
          </a:p>
          <a:p>
            <a:pPr lvl="0" rtl="0" marL="0" indent="0">
              <a:buFont typeface="Arial"/>
              <a:buChar char="•"/>
            </a:pPr>
            <a:r>
              <a:rPr sz="2600" b="1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25:25:25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sz="2600" b="1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</a:t>
            </a:r>
          </a:p>
          <a:p>
            <a:pPr lvl="0" rtl="0" marL="0" indent="0">
              <a:buFont typeface="Arial"/>
              <a:buChar char="•"/>
            </a:pPr>
            <a:r>
              <a:rPr sz="2600" b="1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50:50:50  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</a:t>
            </a:r>
          </a:p>
          <a:p>
            <a:pPr lvl="0" rtl="0" marL="0" indent="0">
              <a:buFont typeface="Arial"/>
              <a:buChar char="•"/>
            </a:pP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sz="2600" b="1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:100:100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</a:t>
            </a:r>
          </a:p>
          <a:p>
            <a:pPr lvl="0" rtl="0" marL="0" indent="0">
              <a:buFont typeface="Arial"/>
              <a:buChar char="•"/>
            </a:pP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250:250:250   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15000</a:t>
            </a:r>
          </a:p>
          <a:p>
            <a:pPr lvl="0" rtl="0" marL="0" indent="0">
              <a:buFont typeface="Arial"/>
              <a:buChar char="•"/>
            </a:pP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500:500:500.   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₹</a:t>
            </a:r>
            <a:r>
              <a:rPr sz="2600" b="1"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25000</a:t>
            </a:r>
            <a:r>
              <a:rPr sz="2600" lang="en-IN"/>
              <a:t> </a:t>
            </a: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</a:p>
          <a:p>
            <a:pPr lvl="0" rtl="0" marL="0" indent="0">
              <a:buNone/>
            </a:pPr>
            <a:r>
              <a:rPr sz="2100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</a:p>
          <a:p>
            <a:pPr lvl="0" rtl="0" marL="0" indent="0">
              <a:buNone/>
            </a:pPr>
          </a:p>
          <a:p>
            <a:pPr lvl="0" rtl="0" marL="514350" indent="-514350">
              <a:lnSpc>
                <a:spcPct val="120000"/>
              </a:lnSpc>
            </a:pPr>
            <a:r>
              <a:rPr sz="2100" b="1" i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Deducted</a:t>
            </a:r>
            <a:r>
              <a:rPr sz="2100" b="1" i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tax and amount can transfer to your bank account </a:t>
            </a:r>
          </a:p>
        </p:txBody>
      </p:sp>
      <p:sp>
        <p:nvSpPr>
          <p:cNvPr id="5" name=""/>
          <p:cNvSpPr txBox="1"/>
          <p:nvPr/>
        </p:nvSpPr>
        <p:spPr>
          <a:xfrm>
            <a:off x="3455910" y="8457765"/>
            <a:ext cx="3402090" cy="777056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GST No:-  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29CBSPP3783L</a:t>
            </a:r>
            <a:r>
              <a:rPr b="1" lang="en-IN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</a:t>
            </a:r>
            <a:r>
              <a: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ZJ</a:t>
            </a:r>
          </a:p>
          <a:p>
            <a:pPr lvl="0" rtl="0"/>
            <a:r>
              <a:rPr b="1" lang="en-U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PAN NO:- CBSPP3783L</a:t>
            </a:r>
          </a:p>
        </p:txBody>
      </p:sp>
      <p:sp>
        <p:nvSpPr>
          <p:cNvPr id="6" name=""/>
          <p:cNvSpPr txBox="1"/>
          <p:nvPr/>
        </p:nvSpPr>
        <p:spPr>
          <a:xfrm>
            <a:off x="525236" y="8510486"/>
            <a:ext cx="2865662" cy="633514"/>
          </a:xfrm>
          <a:prstGeom prst="rect"/>
        </p:spPr>
        <p:txBody>
          <a:bodyPr/>
          <a:lstStyle>
            <a:lvl1pPr lvl="0" rtl="0" indent="-171450">
              <a:defRPr/>
            </a:lvl1pPr>
          </a:lstStyle>
          <a:p>
            <a:pPr lvl="0" rtl="0"/>
            <a:r>
              <a:rPr sz="2400" b="1" lang="en-IN">
                <a:solidFill>
                  <a:schemeClr val="accent3"/>
                </a:solidFill>
                <a:latin typeface="Arial"/>
              </a:rPr>
              <a:t>S And S Marketing</a:t>
            </a:r>
          </a:p>
        </p:txBody>
      </p:sp>
    </p:spTree>
  </p:cSld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studentdevelopment association;MANASA H P;Pradeep Kumar K.M</dc:creator>
  <cp:lastModifiedBy>Pradeep Kumar K.M</cp:lastModifiedBy>
</cp:coreProperties>
</file>